
<file path=[Content_Types].xml><?xml version="1.0" encoding="utf-8"?>
<Types xmlns="http://schemas.openxmlformats.org/package/2006/content-types">
  <Default Extension="jpeg" ContentType="image/jpeg"/>
  <Default Extension="JPG" ContentType="image/.jp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09" r:id="rId3"/>
    <p:sldId id="466" r:id="rId4"/>
    <p:sldId id="415" r:id="rId5"/>
    <p:sldId id="410" r:id="rId6"/>
    <p:sldId id="419" r:id="rId7"/>
    <p:sldId id="420" r:id="rId8"/>
    <p:sldId id="467" r:id="rId9"/>
    <p:sldId id="417" r:id="rId10"/>
    <p:sldId id="508" r:id="rId11"/>
    <p:sldId id="499" r:id="rId12"/>
    <p:sldId id="470" r:id="rId13"/>
    <p:sldId id="428" r:id="rId14"/>
    <p:sldId id="429" r:id="rId15"/>
    <p:sldId id="436" r:id="rId16"/>
    <p:sldId id="422" r:id="rId17"/>
    <p:sldId id="498" r:id="rId18"/>
    <p:sldId id="500" r:id="rId19"/>
    <p:sldId id="431" r:id="rId20"/>
    <p:sldId id="473" r:id="rId21"/>
    <p:sldId id="503" r:id="rId22"/>
    <p:sldId id="505" r:id="rId23"/>
    <p:sldId id="506" r:id="rId24"/>
    <p:sldId id="435" r:id="rId25"/>
    <p:sldId id="433" r:id="rId26"/>
    <p:sldId id="438" r:id="rId27"/>
    <p:sldId id="475" r:id="rId28"/>
    <p:sldId id="444" r:id="rId29"/>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18" userDrawn="1">
          <p15:clr>
            <a:srgbClr val="A4A3A4"/>
          </p15:clr>
        </p15:guide>
        <p15:guide id="2" pos="383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9D9D9"/>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318"/>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gs" Target="tags/tag428.xml"/><Relationship Id="rId33" Type="http://schemas.openxmlformats.org/officeDocument/2006/relationships/commentAuthors" Target="commentAuthors.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25.xml"/><Relationship Id="rId7" Type="http://schemas.openxmlformats.org/officeDocument/2006/relationships/tags" Target="../tags/tag24.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31.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39.xml"/><Relationship Id="rId8" Type="http://schemas.openxmlformats.org/officeDocument/2006/relationships/tags" Target="../tags/tag38.xml"/><Relationship Id="rId7" Type="http://schemas.openxmlformats.org/officeDocument/2006/relationships/tags" Target="../tags/tag37.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47.xml"/><Relationship Id="rId8" Type="http://schemas.openxmlformats.org/officeDocument/2006/relationships/tags" Target="../tags/tag46.xml"/><Relationship Id="rId7" Type="http://schemas.openxmlformats.org/officeDocument/2006/relationships/tags" Target="../tags/tag45.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tags" Target="../tags/tag40.xml"/><Relationship Id="rId10" Type="http://schemas.openxmlformats.org/officeDocument/2006/relationships/tags" Target="../tags/tag48.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74.xml"/><Relationship Id="rId8" Type="http://schemas.openxmlformats.org/officeDocument/2006/relationships/tags" Target="../tags/tag73.xml"/><Relationship Id="rId7" Type="http://schemas.openxmlformats.org/officeDocument/2006/relationships/tags" Target="../tags/tag72.xml"/><Relationship Id="rId6" Type="http://schemas.openxmlformats.org/officeDocument/2006/relationships/tags" Target="../tags/tag71.xml"/><Relationship Id="rId5" Type="http://schemas.openxmlformats.org/officeDocument/2006/relationships/tags" Target="../tags/tag70.xml"/><Relationship Id="rId4" Type="http://schemas.openxmlformats.org/officeDocument/2006/relationships/tags" Target="../tags/tag69.xml"/><Relationship Id="rId3" Type="http://schemas.openxmlformats.org/officeDocument/2006/relationships/tags" Target="../tags/tag68.xml"/><Relationship Id="rId25" Type="http://schemas.openxmlformats.org/officeDocument/2006/relationships/tags" Target="../tags/tag90.xml"/><Relationship Id="rId24" Type="http://schemas.openxmlformats.org/officeDocument/2006/relationships/tags" Target="../tags/tag89.xml"/><Relationship Id="rId23" Type="http://schemas.openxmlformats.org/officeDocument/2006/relationships/tags" Target="../tags/tag88.xml"/><Relationship Id="rId22" Type="http://schemas.openxmlformats.org/officeDocument/2006/relationships/tags" Target="../tags/tag87.xml"/><Relationship Id="rId21" Type="http://schemas.openxmlformats.org/officeDocument/2006/relationships/tags" Target="../tags/tag86.xml"/><Relationship Id="rId20" Type="http://schemas.openxmlformats.org/officeDocument/2006/relationships/tags" Target="../tags/tag85.xml"/><Relationship Id="rId2" Type="http://schemas.openxmlformats.org/officeDocument/2006/relationships/tags" Target="../tags/tag67.xml"/><Relationship Id="rId19" Type="http://schemas.openxmlformats.org/officeDocument/2006/relationships/tags" Target="../tags/tag84.xml"/><Relationship Id="rId18" Type="http://schemas.openxmlformats.org/officeDocument/2006/relationships/tags" Target="../tags/tag83.xml"/><Relationship Id="rId17" Type="http://schemas.openxmlformats.org/officeDocument/2006/relationships/tags" Target="../tags/tag82.xml"/><Relationship Id="rId16" Type="http://schemas.openxmlformats.org/officeDocument/2006/relationships/tags" Target="../tags/tag81.xml"/><Relationship Id="rId15" Type="http://schemas.openxmlformats.org/officeDocument/2006/relationships/tags" Target="../tags/tag80.xml"/><Relationship Id="rId14" Type="http://schemas.openxmlformats.org/officeDocument/2006/relationships/tags" Target="../tags/tag79.xml"/><Relationship Id="rId13" Type="http://schemas.openxmlformats.org/officeDocument/2006/relationships/tags" Target="../tags/tag78.xml"/><Relationship Id="rId12" Type="http://schemas.openxmlformats.org/officeDocument/2006/relationships/tags" Target="../tags/tag77.xml"/><Relationship Id="rId11" Type="http://schemas.openxmlformats.org/officeDocument/2006/relationships/tags" Target="../tags/tag76.xml"/><Relationship Id="rId10" Type="http://schemas.openxmlformats.org/officeDocument/2006/relationships/tags" Target="../tags/tag75.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97.xml"/><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05.xml"/><Relationship Id="rId8" Type="http://schemas.openxmlformats.org/officeDocument/2006/relationships/tags" Target="../tags/tag104.xml"/><Relationship Id="rId7" Type="http://schemas.openxmlformats.org/officeDocument/2006/relationships/tags" Target="../tags/tag103.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3" Type="http://schemas.openxmlformats.org/officeDocument/2006/relationships/tags" Target="../tags/tag99.xml"/><Relationship Id="rId2" Type="http://schemas.openxmlformats.org/officeDocument/2006/relationships/tags" Target="../tags/tag98.xml"/><Relationship Id="rId11" Type="http://schemas.openxmlformats.org/officeDocument/2006/relationships/tags" Target="../tags/tag107.xml"/><Relationship Id="rId10" Type="http://schemas.openxmlformats.org/officeDocument/2006/relationships/tags" Target="../tags/tag106.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26.xml"/><Relationship Id="rId8" Type="http://schemas.openxmlformats.org/officeDocument/2006/relationships/tags" Target="../tags/tag125.xml"/><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1" Type="http://schemas.openxmlformats.org/officeDocument/2006/relationships/tags" Target="../tags/tag128.xml"/><Relationship Id="rId10" Type="http://schemas.openxmlformats.org/officeDocument/2006/relationships/tags" Target="../tags/tag127.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36.xml"/><Relationship Id="rId8" Type="http://schemas.openxmlformats.org/officeDocument/2006/relationships/tags" Target="../tags/tag135.xml"/><Relationship Id="rId7" Type="http://schemas.openxmlformats.org/officeDocument/2006/relationships/tags" Target="../tags/tag134.xml"/><Relationship Id="rId6" Type="http://schemas.openxmlformats.org/officeDocument/2006/relationships/tags" Target="../tags/tag133.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2" Type="http://schemas.openxmlformats.org/officeDocument/2006/relationships/tags" Target="../tags/tag139.xml"/><Relationship Id="rId11" Type="http://schemas.openxmlformats.org/officeDocument/2006/relationships/tags" Target="../tags/tag138.xml"/><Relationship Id="rId10" Type="http://schemas.openxmlformats.org/officeDocument/2006/relationships/tags" Target="../tags/tag137.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tags" Target="../tags/tag146.xml"/><Relationship Id="rId7" Type="http://schemas.openxmlformats.org/officeDocument/2006/relationships/tags" Target="../tags/tag145.xml"/><Relationship Id="rId6" Type="http://schemas.openxmlformats.org/officeDocument/2006/relationships/tags" Target="../tags/tag144.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3" Type="http://schemas.openxmlformats.org/officeDocument/2006/relationships/tags" Target="../tags/tag151.xml"/><Relationship Id="rId12" Type="http://schemas.openxmlformats.org/officeDocument/2006/relationships/tags" Target="../tags/tag150.xml"/><Relationship Id="rId11" Type="http://schemas.openxmlformats.org/officeDocument/2006/relationships/tags" Target="../tags/tag149.xml"/><Relationship Id="rId10" Type="http://schemas.openxmlformats.org/officeDocument/2006/relationships/tags" Target="../tags/tag148.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59.xml"/><Relationship Id="rId8" Type="http://schemas.openxmlformats.org/officeDocument/2006/relationships/tags" Target="../tags/tag158.xml"/><Relationship Id="rId7" Type="http://schemas.openxmlformats.org/officeDocument/2006/relationships/tags" Target="../tags/tag157.xml"/><Relationship Id="rId6" Type="http://schemas.openxmlformats.org/officeDocument/2006/relationships/tags" Target="../tags/tag156.xml"/><Relationship Id="rId5" Type="http://schemas.openxmlformats.org/officeDocument/2006/relationships/tags" Target="../tags/tag155.xml"/><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3" Type="http://schemas.openxmlformats.org/officeDocument/2006/relationships/tags" Target="../tags/tag163.xml"/><Relationship Id="rId12" Type="http://schemas.openxmlformats.org/officeDocument/2006/relationships/tags" Target="../tags/tag162.xml"/><Relationship Id="rId11" Type="http://schemas.openxmlformats.org/officeDocument/2006/relationships/tags" Target="../tags/tag161.xml"/><Relationship Id="rId10" Type="http://schemas.openxmlformats.org/officeDocument/2006/relationships/tags" Target="../tags/tag160.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13" name="任意多边形: 形状 12"/>
          <p:cNvSpPr/>
          <p:nvPr>
            <p:custDataLst>
              <p:tags r:id="rId2"/>
            </p:custDataLst>
          </p:nvPr>
        </p:nvSpPr>
        <p:spPr>
          <a:xfrm>
            <a:off x="9070340" y="0"/>
            <a:ext cx="3121660" cy="2059940"/>
          </a:xfrm>
          <a:custGeom>
            <a:avLst/>
            <a:gdLst>
              <a:gd name="connsiteX0" fmla="*/ 3121594 w 3121594"/>
              <a:gd name="connsiteY0" fmla="*/ 2059935 h 2059935"/>
              <a:gd name="connsiteX1" fmla="*/ 3121594 w 3121594"/>
              <a:gd name="connsiteY1" fmla="*/ 0 h 2059935"/>
              <a:gd name="connsiteX2" fmla="*/ 0 w 3121594"/>
              <a:gd name="connsiteY2" fmla="*/ 0 h 2059935"/>
            </a:gdLst>
            <a:ahLst/>
            <a:cxnLst>
              <a:cxn ang="0">
                <a:pos x="connsiteX0" y="connsiteY0"/>
              </a:cxn>
              <a:cxn ang="0">
                <a:pos x="connsiteX1" y="connsiteY1"/>
              </a:cxn>
              <a:cxn ang="0">
                <a:pos x="connsiteX2" y="connsiteY2"/>
              </a:cxn>
            </a:cxnLst>
            <a:rect l="l" t="t" r="r" b="b"/>
            <a:pathLst>
              <a:path w="3121594" h="2059935">
                <a:moveTo>
                  <a:pt x="3121594" y="2059935"/>
                </a:moveTo>
                <a:lnTo>
                  <a:pt x="3121594" y="0"/>
                </a:lnTo>
                <a:lnTo>
                  <a:pt x="0" y="0"/>
                </a:lnTo>
                <a:close/>
              </a:path>
            </a:pathLst>
          </a:custGeom>
          <a:solidFill>
            <a:schemeClr val="accent6"/>
          </a:solidFill>
          <a:ln w="6335" cap="flat">
            <a:noFill/>
            <a:prstDash val="solid"/>
            <a:miter/>
          </a:ln>
        </p:spPr>
        <p:txBody>
          <a:bodyPr rtlCol="0" anchor="ctr"/>
          <a:lstStyle/>
          <a:p>
            <a:endParaRPr lang="zh-CN" altLang="en-US"/>
          </a:p>
        </p:txBody>
      </p:sp>
      <p:grpSp>
        <p:nvGrpSpPr>
          <p:cNvPr id="14" name="组合 13"/>
          <p:cNvGrpSpPr/>
          <p:nvPr>
            <p:custDataLst>
              <p:tags r:id="rId3"/>
            </p:custDataLst>
          </p:nvPr>
        </p:nvGrpSpPr>
        <p:grpSpPr>
          <a:xfrm>
            <a:off x="0" y="4744778"/>
            <a:ext cx="5066665" cy="2120842"/>
            <a:chOff x="0" y="5477"/>
            <a:chExt cx="12744" cy="5335"/>
          </a:xfrm>
        </p:grpSpPr>
        <p:sp>
          <p:nvSpPr>
            <p:cNvPr id="23" name="任意多边形: 形状 22"/>
            <p:cNvSpPr/>
            <p:nvPr>
              <p:custDataLst>
                <p:tags r:id="rId4"/>
              </p:custDataLst>
            </p:nvPr>
          </p:nvSpPr>
          <p:spPr>
            <a:xfrm>
              <a:off x="2" y="5477"/>
              <a:ext cx="12742" cy="5335"/>
            </a:xfrm>
            <a:custGeom>
              <a:avLst/>
              <a:gdLst>
                <a:gd name="connsiteX0" fmla="*/ 0 w 7228154"/>
                <a:gd name="connsiteY0" fmla="*/ 0 h 4082474"/>
                <a:gd name="connsiteX1" fmla="*/ 0 w 7228154"/>
                <a:gd name="connsiteY1" fmla="*/ 4082475 h 4082474"/>
                <a:gd name="connsiteX2" fmla="*/ 7228154 w 7228154"/>
                <a:gd name="connsiteY2" fmla="*/ 4082475 h 4082474"/>
              </a:gdLst>
              <a:ahLst/>
              <a:cxnLst>
                <a:cxn ang="0">
                  <a:pos x="connsiteX0" y="connsiteY0"/>
                </a:cxn>
                <a:cxn ang="0">
                  <a:pos x="connsiteX1" y="connsiteY1"/>
                </a:cxn>
                <a:cxn ang="0">
                  <a:pos x="connsiteX2" y="connsiteY2"/>
                </a:cxn>
              </a:cxnLst>
              <a:rect l="l" t="t" r="r" b="b"/>
              <a:pathLst>
                <a:path w="7228154" h="4082474">
                  <a:moveTo>
                    <a:pt x="0" y="0"/>
                  </a:moveTo>
                  <a:lnTo>
                    <a:pt x="0" y="4082475"/>
                  </a:lnTo>
                  <a:lnTo>
                    <a:pt x="7228154" y="4082475"/>
                  </a:lnTo>
                  <a:close/>
                </a:path>
              </a:pathLst>
            </a:custGeom>
            <a:solidFill>
              <a:schemeClr val="accent4"/>
            </a:solidFill>
            <a:ln w="6335" cap="flat">
              <a:noFill/>
              <a:prstDash val="solid"/>
              <a:miter/>
            </a:ln>
          </p:spPr>
          <p:txBody>
            <a:bodyPr rtlCol="0" anchor="ctr"/>
            <a:lstStyle/>
            <a:p>
              <a:endParaRPr lang="zh-CN" altLang="en-US" dirty="0"/>
            </a:p>
          </p:txBody>
        </p:sp>
        <p:sp>
          <p:nvSpPr>
            <p:cNvPr id="24" name="任意多边形: 形状 23"/>
            <p:cNvSpPr/>
            <p:nvPr>
              <p:custDataLst>
                <p:tags r:id="rId5"/>
              </p:custDataLst>
            </p:nvPr>
          </p:nvSpPr>
          <p:spPr>
            <a:xfrm>
              <a:off x="0" y="6151"/>
              <a:ext cx="11383" cy="4661"/>
            </a:xfrm>
            <a:custGeom>
              <a:avLst/>
              <a:gdLst>
                <a:gd name="connsiteX0" fmla="*/ 0 w 7228154"/>
                <a:gd name="connsiteY0" fmla="*/ 0 h 4082474"/>
                <a:gd name="connsiteX1" fmla="*/ 0 w 7228154"/>
                <a:gd name="connsiteY1" fmla="*/ 4082475 h 4082474"/>
                <a:gd name="connsiteX2" fmla="*/ 7228155 w 7228154"/>
                <a:gd name="connsiteY2" fmla="*/ 4082475 h 4082474"/>
              </a:gdLst>
              <a:ahLst/>
              <a:cxnLst>
                <a:cxn ang="0">
                  <a:pos x="connsiteX0" y="connsiteY0"/>
                </a:cxn>
                <a:cxn ang="0">
                  <a:pos x="connsiteX1" y="connsiteY1"/>
                </a:cxn>
                <a:cxn ang="0">
                  <a:pos x="connsiteX2" y="connsiteY2"/>
                </a:cxn>
              </a:cxnLst>
              <a:rect l="l" t="t" r="r" b="b"/>
              <a:pathLst>
                <a:path w="7228154" h="4082474">
                  <a:moveTo>
                    <a:pt x="0" y="0"/>
                  </a:moveTo>
                  <a:lnTo>
                    <a:pt x="0" y="4082475"/>
                  </a:lnTo>
                  <a:lnTo>
                    <a:pt x="7228155" y="4082475"/>
                  </a:lnTo>
                  <a:close/>
                </a:path>
              </a:pathLst>
            </a:custGeom>
            <a:solidFill>
              <a:schemeClr val="accent6"/>
            </a:solidFill>
            <a:ln w="6335" cap="flat">
              <a:noFill/>
              <a:prstDash val="solid"/>
              <a:miter/>
            </a:ln>
          </p:spPr>
          <p:txBody>
            <a:bodyPr rtlCol="0" anchor="ctr"/>
            <a:lstStyle/>
            <a:p>
              <a:endParaRPr lang="zh-CN" altLang="en-US" dirty="0"/>
            </a:p>
          </p:txBody>
        </p:sp>
      </p:grpSp>
      <p:sp>
        <p:nvSpPr>
          <p:cNvPr id="25" name="任意多边形: 形状 24"/>
          <p:cNvSpPr/>
          <p:nvPr>
            <p:custDataLst>
              <p:tags r:id="rId6"/>
            </p:custDataLst>
          </p:nvPr>
        </p:nvSpPr>
        <p:spPr>
          <a:xfrm>
            <a:off x="0" y="0"/>
            <a:ext cx="2552700" cy="4409440"/>
          </a:xfrm>
          <a:custGeom>
            <a:avLst/>
            <a:gdLst>
              <a:gd name="connsiteX0" fmla="*/ 0 w 7837895"/>
              <a:gd name="connsiteY0" fmla="*/ 4409530 h 4409529"/>
              <a:gd name="connsiteX1" fmla="*/ 0 w 7837895"/>
              <a:gd name="connsiteY1" fmla="*/ 0 h 4409529"/>
              <a:gd name="connsiteX2" fmla="*/ 7837896 w 7837895"/>
              <a:gd name="connsiteY2" fmla="*/ 0 h 4409529"/>
            </a:gdLst>
            <a:ahLst/>
            <a:cxnLst>
              <a:cxn ang="0">
                <a:pos x="connsiteX0" y="connsiteY0"/>
              </a:cxn>
              <a:cxn ang="0">
                <a:pos x="connsiteX1" y="connsiteY1"/>
              </a:cxn>
              <a:cxn ang="0">
                <a:pos x="connsiteX2" y="connsiteY2"/>
              </a:cxn>
            </a:cxnLst>
            <a:rect l="l" t="t" r="r" b="b"/>
            <a:pathLst>
              <a:path w="7837895" h="4409529">
                <a:moveTo>
                  <a:pt x="0" y="4409530"/>
                </a:moveTo>
                <a:lnTo>
                  <a:pt x="0" y="0"/>
                </a:lnTo>
                <a:lnTo>
                  <a:pt x="7837896" y="0"/>
                </a:lnTo>
                <a:close/>
              </a:path>
            </a:pathLst>
          </a:custGeom>
          <a:solidFill>
            <a:schemeClr val="accent1"/>
          </a:solidFill>
          <a:ln w="6335" cap="flat">
            <a:noFill/>
            <a:prstDash val="solid"/>
            <a:miter/>
          </a:ln>
        </p:spPr>
        <p:txBody>
          <a:bodyPr rtlCol="0" anchor="ctr"/>
          <a:lstStyle/>
          <a:p>
            <a:endParaRPr lang="zh-CN" altLang="en-US" dirty="0"/>
          </a:p>
        </p:txBody>
      </p:sp>
      <p:cxnSp>
        <p:nvCxnSpPr>
          <p:cNvPr id="26" name="直接连接符 25"/>
          <p:cNvCxnSpPr/>
          <p:nvPr>
            <p:custDataLst>
              <p:tags r:id="rId7"/>
            </p:custDataLst>
          </p:nvPr>
        </p:nvCxnSpPr>
        <p:spPr>
          <a:xfrm>
            <a:off x="2800732" y="3622040"/>
            <a:ext cx="659053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ctrTitle" hasCustomPrompt="1"/>
            <p:custDataLst>
              <p:tags r:id="rId8"/>
            </p:custDataLst>
          </p:nvPr>
        </p:nvSpPr>
        <p:spPr>
          <a:xfrm>
            <a:off x="1755527" y="1331623"/>
            <a:ext cx="8680946" cy="2121978"/>
          </a:xfrm>
        </p:spPr>
        <p:txBody>
          <a:bodyPr lIns="90000" tIns="46800" rIns="90000" bIns="0" anchor="b" anchorCtr="0">
            <a:normAutofit/>
          </a:bodyPr>
          <a:lstStyle>
            <a:lvl1pPr algn="ctr">
              <a:defRPr sz="5400" spc="600" baseline="0">
                <a:solidFill>
                  <a:schemeClr val="tx1">
                    <a:lumMod val="75000"/>
                    <a:lumOff val="25000"/>
                  </a:schemeClr>
                </a:solidFill>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9"/>
            </p:custDataLst>
          </p:nvPr>
        </p:nvSpPr>
        <p:spPr>
          <a:xfrm>
            <a:off x="2192655" y="3713619"/>
            <a:ext cx="7896859" cy="511698"/>
          </a:xfrm>
        </p:spPr>
        <p:txBody>
          <a:bodyPr lIns="90170" tIns="46990" rIns="90170" bIns="46990" anchor="ctr" anchorCtr="0">
            <a:normAutofit/>
          </a:bodyPr>
          <a:lstStyle>
            <a:lvl1pPr marL="0" indent="0" algn="ctr" eaLnBrk="1" fontAlgn="auto" latinLnBrk="0" hangingPunct="1">
              <a:lnSpc>
                <a:spcPct val="100000"/>
              </a:lnSpc>
              <a:buNone/>
              <a:defRPr sz="2400" u="none" strike="noStrike" kern="1200" cap="none" spc="200" normalizeH="0" baseline="0">
                <a:solidFill>
                  <a:schemeClr val="tx1">
                    <a:lumMod val="75000"/>
                    <a:lumOff val="2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1"/>
            </p:custDataLst>
          </p:nvPr>
        </p:nvSpPr>
        <p:spPr/>
        <p:txBody>
          <a:bodyPr/>
          <a:lstStyle/>
          <a:p>
            <a:endParaRPr lang="zh-CN" altLang="en-US" dirty="0"/>
          </a:p>
        </p:txBody>
      </p:sp>
      <p:sp>
        <p:nvSpPr>
          <p:cNvPr id="18" name="灯片编号占位符 17"/>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13"/>
            </p:custDataLst>
          </p:nvPr>
        </p:nvSpPr>
        <p:spPr>
          <a:xfrm>
            <a:off x="2552700" y="4299889"/>
            <a:ext cx="7107238" cy="511698"/>
          </a:xfrm>
        </p:spPr>
        <p:txBody>
          <a:bodyPr lIns="90000" tIns="46800" rIns="90000" bIns="46800">
            <a:normAutofit/>
          </a:bodyPr>
          <a:lstStyle>
            <a:lvl1pPr marL="0" indent="0" algn="ctr">
              <a:buNone/>
              <a:defRPr sz="1800">
                <a:solidFill>
                  <a:schemeClr val="tx1">
                    <a:lumMod val="75000"/>
                    <a:lumOff val="25000"/>
                  </a:schemeClr>
                </a:solidFill>
              </a:defRPr>
            </a:lvl1pPr>
          </a:lstStyle>
          <a:p>
            <a:pPr lvl="0"/>
            <a:r>
              <a:rPr lang="zh-CN" altLang="en-US" dirty="0"/>
              <a:t>单击此处编辑文本</a:t>
            </a:r>
            <a:endParaRPr lang="zh-CN" altLang="en-US" dirty="0"/>
          </a:p>
        </p:txBody>
      </p:sp>
      <p:sp>
        <p:nvSpPr>
          <p:cNvPr id="7" name="文本占位符 6"/>
          <p:cNvSpPr>
            <a:spLocks noGrp="1"/>
          </p:cNvSpPr>
          <p:nvPr>
            <p:ph type="body" sz="quarter" idx="14" hasCustomPrompt="1"/>
            <p:custDataLst>
              <p:tags r:id="rId14"/>
            </p:custDataLst>
          </p:nvPr>
        </p:nvSpPr>
        <p:spPr>
          <a:xfrm>
            <a:off x="2552700" y="4790718"/>
            <a:ext cx="7107238" cy="511698"/>
          </a:xfrm>
        </p:spPr>
        <p:txBody>
          <a:bodyPr lIns="90000" tIns="46800" rIns="90000" bIns="46800">
            <a:normAutofit/>
          </a:bodyPr>
          <a:lstStyle>
            <a:lvl1pPr marL="0" indent="0" algn="ctr">
              <a:buNone/>
              <a:defRPr sz="1800">
                <a:solidFill>
                  <a:schemeClr val="tx1">
                    <a:lumMod val="75000"/>
                    <a:lumOff val="25000"/>
                  </a:schemeClr>
                </a:solidFill>
              </a:defRPr>
            </a:lvl1pPr>
          </a:lstStyle>
          <a:p>
            <a:pPr lvl="0"/>
            <a:r>
              <a:rPr lang="zh-CN" altLang="en-US" dirty="0"/>
              <a:t>单击此处编辑文本</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1" y="0"/>
            <a:ext cx="4429387" cy="6858000"/>
          </a:xfrm>
          <a:prstGeom prst="rect">
            <a:avLst/>
          </a:prstGeom>
          <a:solidFill>
            <a:schemeClr val="accent1"/>
          </a:solidFill>
          <a:ln>
            <a:noFill/>
          </a:ln>
        </p:spPr>
        <p:style>
          <a:lnRef idx="2">
            <a:srgbClr val="282928">
              <a:shade val="50000"/>
            </a:srgbClr>
          </a:lnRef>
          <a:fillRef idx="1">
            <a:srgbClr val="282928"/>
          </a:fillRef>
          <a:effectRef idx="0">
            <a:srgbClr val="282928"/>
          </a:effectRef>
          <a:fontRef idx="minor">
            <a:sysClr val="window" lastClr="FFFFFF"/>
          </a:fontRef>
        </p:style>
        <p:txBody>
          <a:bodyPr rtlCol="0" anchor="ctr"/>
          <a:lstStyle/>
          <a:p>
            <a:pPr algn="ctr"/>
            <a:endParaRPr lang="zh-CN" altLang="en-US"/>
          </a:p>
        </p:txBody>
      </p:sp>
      <p:sp>
        <p:nvSpPr>
          <p:cNvPr id="54" name="矩形 53"/>
          <p:cNvSpPr/>
          <p:nvPr>
            <p:custDataLst>
              <p:tags r:id="rId3"/>
            </p:custDataLst>
          </p:nvPr>
        </p:nvSpPr>
        <p:spPr>
          <a:xfrm rot="18900000">
            <a:off x="3955998" y="2955611"/>
            <a:ext cx="946777" cy="9467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custDataLst>
              <p:tags r:id="rId4"/>
            </p:custDataLst>
          </p:nvPr>
        </p:nvSpPr>
        <p:spPr>
          <a:xfrm rot="18900000">
            <a:off x="4227003" y="3226617"/>
            <a:ext cx="404767" cy="404767"/>
          </a:xfrm>
          <a:prstGeom prst="rect">
            <a:avLst/>
          </a:prstGeom>
          <a:solidFill>
            <a:schemeClr val="accent4"/>
          </a:solidFill>
          <a:ln>
            <a:noFill/>
          </a:ln>
        </p:spPr>
        <p:style>
          <a:lnRef idx="2">
            <a:srgbClr val="282928">
              <a:shade val="50000"/>
            </a:srgbClr>
          </a:lnRef>
          <a:fillRef idx="1">
            <a:srgbClr val="282928"/>
          </a:fillRef>
          <a:effectRef idx="0">
            <a:srgbClr val="282928"/>
          </a:effectRef>
          <a:fontRef idx="minor">
            <a:sysClr val="window" lastClr="FFFFFF"/>
          </a:fontRef>
        </p:style>
        <p:txBody>
          <a:bodyPr rtlCol="0" anchor="ctr"/>
          <a:lstStyle/>
          <a:p>
            <a:pPr algn="ctr"/>
            <a:endParaRPr lang="zh-CN" altLang="en-US"/>
          </a:p>
        </p:txBody>
      </p:sp>
      <p:sp>
        <p:nvSpPr>
          <p:cNvPr id="2" name="标题 1"/>
          <p:cNvSpPr>
            <a:spLocks noGrp="1"/>
          </p:cNvSpPr>
          <p:nvPr>
            <p:ph type="title" hasCustomPrompt="1"/>
            <p:custDataLst>
              <p:tags r:id="rId5"/>
            </p:custDataLst>
          </p:nvPr>
        </p:nvSpPr>
        <p:spPr>
          <a:xfrm>
            <a:off x="5310135" y="2170322"/>
            <a:ext cx="6015208" cy="2357611"/>
          </a:xfrm>
        </p:spPr>
        <p:txBody>
          <a:bodyPr lIns="90000" tIns="46800" rIns="90000" bIns="46800" anchor="ctr" anchorCtr="0">
            <a:normAutofit/>
          </a:bodyPr>
          <a:lstStyle>
            <a:lvl1pPr>
              <a:defRPr sz="7200" u="none" strike="noStrike" kern="1200" cap="none" spc="300" normalizeH="0" baseline="0">
                <a:solidFill>
                  <a:schemeClr val="tx1">
                    <a:lumMod val="75000"/>
                    <a:lumOff val="25000"/>
                  </a:schemeClr>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4" name="日期占位符 3"/>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7"/>
            </p:custDataLst>
          </p:nvPr>
        </p:nvSpPr>
        <p:spPr/>
        <p:txBody>
          <a:bodyPr/>
          <a:lstStyle/>
          <a:p>
            <a:endParaRPr lang="zh-CN" altLang="en-US"/>
          </a:p>
        </p:txBody>
      </p:sp>
      <p:sp>
        <p:nvSpPr>
          <p:cNvPr id="6" name="灯片编号占位符 5"/>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sz="1600" baseline="0">
                <a:solidFill>
                  <a:schemeClr val="tx1">
                    <a:lumMod val="85000"/>
                    <a:lumOff val="15000"/>
                  </a:schemeClr>
                </a:solidFill>
                <a:latin typeface="Arial" panose="020B0604020202020204" pitchFamily="34" charset="0"/>
                <a:ea typeface="微软雅黑" panose="020B0503020204020204" pitchFamily="34" charset="-122"/>
              </a:defRPr>
            </a:lvl2pPr>
            <a:lvl3pPr>
              <a:defRPr sz="1600" baseline="0">
                <a:solidFill>
                  <a:schemeClr val="tx1">
                    <a:lumMod val="85000"/>
                    <a:lumOff val="15000"/>
                  </a:schemeClr>
                </a:solidFill>
                <a:latin typeface="Arial" panose="020B0604020202020204" pitchFamily="34" charset="0"/>
                <a:ea typeface="微软雅黑" panose="020B0503020204020204" pitchFamily="34" charset="-122"/>
              </a:defRPr>
            </a:lvl3pPr>
            <a:lvl4pPr>
              <a:defRPr sz="1600" baseline="0">
                <a:solidFill>
                  <a:schemeClr val="tx1">
                    <a:lumMod val="85000"/>
                    <a:lumOff val="15000"/>
                  </a:schemeClr>
                </a:solidFill>
                <a:latin typeface="Arial" panose="020B0604020202020204" pitchFamily="34" charset="0"/>
                <a:ea typeface="微软雅黑" panose="020B0503020204020204" pitchFamily="34" charset="-122"/>
              </a:defRPr>
            </a:lvl4pPr>
            <a:lvl5pPr>
              <a:defRPr sz="160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6" name="图形 34"/>
          <p:cNvGrpSpPr/>
          <p:nvPr>
            <p:custDataLst>
              <p:tags r:id="rId2"/>
            </p:custDataLst>
          </p:nvPr>
        </p:nvGrpSpPr>
        <p:grpSpPr>
          <a:xfrm>
            <a:off x="9783683" y="0"/>
            <a:ext cx="2416749" cy="6869016"/>
            <a:chOff x="9761381" y="0"/>
            <a:chExt cx="2416749" cy="6869016"/>
          </a:xfrm>
          <a:solidFill>
            <a:srgbClr val="0894A5"/>
          </a:solidFill>
        </p:grpSpPr>
        <p:sp>
          <p:nvSpPr>
            <p:cNvPr id="7" name="任意多边形: 形状 3"/>
            <p:cNvSpPr/>
            <p:nvPr>
              <p:custDataLst>
                <p:tags r:id="rId3"/>
              </p:custDataLst>
            </p:nvPr>
          </p:nvSpPr>
          <p:spPr>
            <a:xfrm>
              <a:off x="9761381" y="0"/>
              <a:ext cx="2158624" cy="4069248"/>
            </a:xfrm>
            <a:custGeom>
              <a:avLst/>
              <a:gdLst>
                <a:gd name="connsiteX0" fmla="*/ 2158625 w 2158624"/>
                <a:gd name="connsiteY0" fmla="*/ 4069249 h 4069248"/>
                <a:gd name="connsiteX1" fmla="*/ 2158625 w 2158624"/>
                <a:gd name="connsiteY1" fmla="*/ 0 h 4069248"/>
                <a:gd name="connsiteX2" fmla="*/ 0 w 2158624"/>
                <a:gd name="connsiteY2" fmla="*/ 0 h 4069248"/>
              </a:gdLst>
              <a:ahLst/>
              <a:cxnLst>
                <a:cxn ang="0">
                  <a:pos x="connsiteX0" y="connsiteY0"/>
                </a:cxn>
                <a:cxn ang="0">
                  <a:pos x="connsiteX1" y="connsiteY1"/>
                </a:cxn>
                <a:cxn ang="0">
                  <a:pos x="connsiteX2" y="connsiteY2"/>
                </a:cxn>
              </a:cxnLst>
              <a:rect l="l" t="t" r="r" b="b"/>
              <a:pathLst>
                <a:path w="2158624" h="4069248">
                  <a:moveTo>
                    <a:pt x="2158625" y="4069249"/>
                  </a:moveTo>
                  <a:lnTo>
                    <a:pt x="2158625" y="0"/>
                  </a:lnTo>
                  <a:lnTo>
                    <a:pt x="0" y="0"/>
                  </a:lnTo>
                  <a:close/>
                </a:path>
              </a:pathLst>
            </a:custGeom>
            <a:solidFill>
              <a:schemeClr val="accent4"/>
            </a:solidFill>
            <a:ln w="6325" cap="flat">
              <a:noFill/>
              <a:prstDash val="solid"/>
              <a:miter/>
            </a:ln>
          </p:spPr>
          <p:txBody>
            <a:bodyPr rtlCol="0" anchor="ctr"/>
            <a:lstStyle/>
            <a:p>
              <a:endParaRPr lang="zh-CN" altLang="en-US"/>
            </a:p>
          </p:txBody>
        </p:sp>
        <p:sp>
          <p:nvSpPr>
            <p:cNvPr id="8" name="任意多边形: 形状 4"/>
            <p:cNvSpPr/>
            <p:nvPr>
              <p:custDataLst>
                <p:tags r:id="rId4"/>
              </p:custDataLst>
            </p:nvPr>
          </p:nvSpPr>
          <p:spPr>
            <a:xfrm>
              <a:off x="10019506" y="0"/>
              <a:ext cx="2158624" cy="4069248"/>
            </a:xfrm>
            <a:custGeom>
              <a:avLst/>
              <a:gdLst>
                <a:gd name="connsiteX0" fmla="*/ 2158625 w 2158624"/>
                <a:gd name="connsiteY0" fmla="*/ 4069249 h 4069248"/>
                <a:gd name="connsiteX1" fmla="*/ 2158625 w 2158624"/>
                <a:gd name="connsiteY1" fmla="*/ 0 h 4069248"/>
                <a:gd name="connsiteX2" fmla="*/ 0 w 2158624"/>
                <a:gd name="connsiteY2" fmla="*/ 0 h 4069248"/>
              </a:gdLst>
              <a:ahLst/>
              <a:cxnLst>
                <a:cxn ang="0">
                  <a:pos x="connsiteX0" y="connsiteY0"/>
                </a:cxn>
                <a:cxn ang="0">
                  <a:pos x="connsiteX1" y="connsiteY1"/>
                </a:cxn>
                <a:cxn ang="0">
                  <a:pos x="connsiteX2" y="connsiteY2"/>
                </a:cxn>
              </a:cxnLst>
              <a:rect l="l" t="t" r="r" b="b"/>
              <a:pathLst>
                <a:path w="2158624" h="4069248">
                  <a:moveTo>
                    <a:pt x="2158625" y="4069249"/>
                  </a:moveTo>
                  <a:lnTo>
                    <a:pt x="2158625" y="0"/>
                  </a:lnTo>
                  <a:lnTo>
                    <a:pt x="0" y="0"/>
                  </a:lnTo>
                  <a:close/>
                </a:path>
              </a:pathLst>
            </a:custGeom>
            <a:solidFill>
              <a:schemeClr val="accent6"/>
            </a:solidFill>
            <a:ln w="6325" cap="flat">
              <a:noFill/>
              <a:prstDash val="solid"/>
              <a:miter/>
            </a:ln>
          </p:spPr>
          <p:txBody>
            <a:bodyPr rtlCol="0" anchor="ctr"/>
            <a:lstStyle/>
            <a:p>
              <a:endParaRPr lang="zh-CN" altLang="en-US" dirty="0"/>
            </a:p>
          </p:txBody>
        </p:sp>
        <p:sp>
          <p:nvSpPr>
            <p:cNvPr id="9" name="任意多边形: 形状 5"/>
            <p:cNvSpPr/>
            <p:nvPr>
              <p:custDataLst>
                <p:tags r:id="rId5"/>
              </p:custDataLst>
            </p:nvPr>
          </p:nvSpPr>
          <p:spPr>
            <a:xfrm>
              <a:off x="9837300" y="2473317"/>
              <a:ext cx="2340830" cy="4395699"/>
            </a:xfrm>
            <a:custGeom>
              <a:avLst/>
              <a:gdLst>
                <a:gd name="connsiteX0" fmla="*/ 2340830 w 2340830"/>
                <a:gd name="connsiteY0" fmla="*/ 0 h 4395699"/>
                <a:gd name="connsiteX1" fmla="*/ 2340830 w 2340830"/>
                <a:gd name="connsiteY1" fmla="*/ 4395700 h 4395699"/>
                <a:gd name="connsiteX2" fmla="*/ 0 w 2340830"/>
                <a:gd name="connsiteY2" fmla="*/ 4395700 h 4395699"/>
              </a:gdLst>
              <a:ahLst/>
              <a:cxnLst>
                <a:cxn ang="0">
                  <a:pos x="connsiteX0" y="connsiteY0"/>
                </a:cxn>
                <a:cxn ang="0">
                  <a:pos x="connsiteX1" y="connsiteY1"/>
                </a:cxn>
                <a:cxn ang="0">
                  <a:pos x="connsiteX2" y="connsiteY2"/>
                </a:cxn>
              </a:cxnLst>
              <a:rect l="l" t="t" r="r" b="b"/>
              <a:pathLst>
                <a:path w="2340830" h="4395699">
                  <a:moveTo>
                    <a:pt x="2340830" y="0"/>
                  </a:moveTo>
                  <a:lnTo>
                    <a:pt x="2340830" y="4395700"/>
                  </a:lnTo>
                  <a:lnTo>
                    <a:pt x="0" y="4395700"/>
                  </a:lnTo>
                  <a:close/>
                </a:path>
              </a:pathLst>
            </a:custGeom>
            <a:solidFill>
              <a:schemeClr val="accent1"/>
            </a:solidFill>
            <a:ln w="6325" cap="flat">
              <a:noFill/>
              <a:prstDash val="solid"/>
              <a:miter/>
            </a:ln>
          </p:spPr>
          <p:txBody>
            <a:bodyPr rtlCol="0" anchor="ctr"/>
            <a:lstStyle/>
            <a:p>
              <a:endParaRPr lang="zh-CN" altLang="en-US"/>
            </a:p>
          </p:txBody>
        </p:sp>
      </p:grpSp>
      <p:sp>
        <p:nvSpPr>
          <p:cNvPr id="10" name="任意多边形: 形状 6"/>
          <p:cNvSpPr/>
          <p:nvPr>
            <p:custDataLst>
              <p:tags r:id="rId6"/>
            </p:custDataLst>
          </p:nvPr>
        </p:nvSpPr>
        <p:spPr>
          <a:xfrm>
            <a:off x="0" y="5755540"/>
            <a:ext cx="965434" cy="1113476"/>
          </a:xfrm>
          <a:custGeom>
            <a:avLst/>
            <a:gdLst>
              <a:gd name="connsiteX0" fmla="*/ 0 w 965434"/>
              <a:gd name="connsiteY0" fmla="*/ 0 h 1113476"/>
              <a:gd name="connsiteX1" fmla="*/ 0 w 965434"/>
              <a:gd name="connsiteY1" fmla="*/ 1113476 h 1113476"/>
              <a:gd name="connsiteX2" fmla="*/ 965434 w 965434"/>
              <a:gd name="connsiteY2" fmla="*/ 1113476 h 1113476"/>
            </a:gdLst>
            <a:ahLst/>
            <a:cxnLst>
              <a:cxn ang="0">
                <a:pos x="connsiteX0" y="connsiteY0"/>
              </a:cxn>
              <a:cxn ang="0">
                <a:pos x="connsiteX1" y="connsiteY1"/>
              </a:cxn>
              <a:cxn ang="0">
                <a:pos x="connsiteX2" y="connsiteY2"/>
              </a:cxn>
            </a:cxnLst>
            <a:rect l="l" t="t" r="r" b="b"/>
            <a:pathLst>
              <a:path w="965434" h="1113476">
                <a:moveTo>
                  <a:pt x="0" y="0"/>
                </a:moveTo>
                <a:lnTo>
                  <a:pt x="0" y="1113476"/>
                </a:lnTo>
                <a:lnTo>
                  <a:pt x="965434" y="1113476"/>
                </a:lnTo>
                <a:close/>
              </a:path>
            </a:pathLst>
          </a:custGeom>
          <a:solidFill>
            <a:schemeClr val="accent1">
              <a:lumMod val="50000"/>
            </a:schemeClr>
          </a:solidFill>
          <a:ln w="6325" cap="flat">
            <a:noFill/>
            <a:prstDash val="solid"/>
            <a:miter/>
          </a:ln>
        </p:spPr>
        <p:txBody>
          <a:bodyPr rtlCol="0" anchor="ctr"/>
          <a:lstStyle/>
          <a:p>
            <a:endParaRPr lang="zh-CN" altLang="en-US"/>
          </a:p>
        </p:txBody>
      </p:sp>
      <p:sp>
        <p:nvSpPr>
          <p:cNvPr id="2" name="标题 1"/>
          <p:cNvSpPr>
            <a:spLocks noGrp="1"/>
          </p:cNvSpPr>
          <p:nvPr>
            <p:ph type="title"/>
            <p:custDataLst>
              <p:tags r:id="rId7"/>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p>
            <a:endParaRPr lang="zh-CN" altLang="en-US"/>
          </a:p>
        </p:txBody>
      </p:sp>
      <p:sp>
        <p:nvSpPr>
          <p:cNvPr id="5" name="灯片编号占位符 4"/>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73660" y="4859655"/>
            <a:ext cx="5760085" cy="1998345"/>
            <a:chOff x="4151937" y="5109029"/>
            <a:chExt cx="2721846" cy="944356"/>
          </a:xfrm>
        </p:grpSpPr>
        <p:sp>
          <p:nvSpPr>
            <p:cNvPr id="13" name="等腰三角形 12"/>
            <p:cNvSpPr/>
            <p:nvPr>
              <p:custDataLst>
                <p:tags r:id="rId3"/>
              </p:custDataLst>
            </p:nvPr>
          </p:nvSpPr>
          <p:spPr>
            <a:xfrm>
              <a:off x="4565168" y="5109029"/>
              <a:ext cx="1912727" cy="944356"/>
            </a:xfrm>
            <a:prstGeom prst="triangle">
              <a:avLst/>
            </a:prstGeom>
            <a:solidFill>
              <a:schemeClr val="accent6"/>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14" name="等腰三角形 13"/>
            <p:cNvSpPr/>
            <p:nvPr>
              <p:custDataLst>
                <p:tags r:id="rId4"/>
              </p:custDataLst>
            </p:nvPr>
          </p:nvSpPr>
          <p:spPr>
            <a:xfrm>
              <a:off x="5562405" y="5405929"/>
              <a:ext cx="1311378" cy="647456"/>
            </a:xfrm>
            <a:prstGeom prst="triangle">
              <a:avLst/>
            </a:prstGeom>
            <a:solidFill>
              <a:schemeClr val="accent1">
                <a:alpha val="92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0" name="等腰三角形 19"/>
            <p:cNvSpPr/>
            <p:nvPr>
              <p:custDataLst>
                <p:tags r:id="rId5"/>
              </p:custDataLst>
            </p:nvPr>
          </p:nvSpPr>
          <p:spPr>
            <a:xfrm>
              <a:off x="4786508" y="5720585"/>
              <a:ext cx="674063" cy="332800"/>
            </a:xfrm>
            <a:prstGeom prst="triangle">
              <a:avLst/>
            </a:prstGeom>
            <a:solidFill>
              <a:schemeClr val="accent1">
                <a:lumMod val="5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2" name="等腰三角形 21"/>
            <p:cNvSpPr/>
            <p:nvPr>
              <p:custDataLst>
                <p:tags r:id="rId6"/>
              </p:custDataLst>
            </p:nvPr>
          </p:nvSpPr>
          <p:spPr>
            <a:xfrm>
              <a:off x="4151937" y="5645342"/>
              <a:ext cx="826463" cy="408043"/>
            </a:xfrm>
            <a:prstGeom prst="triangle">
              <a:avLst/>
            </a:prstGeom>
            <a:solidFill>
              <a:schemeClr val="accent4">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dirty="0"/>
            </a:p>
          </p:txBody>
        </p:sp>
        <p:sp>
          <p:nvSpPr>
            <p:cNvPr id="23" name="等腰三角形 22"/>
            <p:cNvSpPr/>
            <p:nvPr>
              <p:custDataLst>
                <p:tags r:id="rId7"/>
              </p:custDataLst>
            </p:nvPr>
          </p:nvSpPr>
          <p:spPr>
            <a:xfrm>
              <a:off x="6313124" y="5516676"/>
              <a:ext cx="266605" cy="131629"/>
            </a:xfrm>
            <a:prstGeom prst="triangle">
              <a:avLst/>
            </a:prstGeom>
            <a:solidFill>
              <a:schemeClr val="accent5"/>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4" name="等腰三角形 23"/>
            <p:cNvSpPr/>
            <p:nvPr>
              <p:custDataLst>
                <p:tags r:id="rId8"/>
              </p:custDataLst>
            </p:nvPr>
          </p:nvSpPr>
          <p:spPr>
            <a:xfrm>
              <a:off x="5572277" y="5720585"/>
              <a:ext cx="431377" cy="212981"/>
            </a:xfrm>
            <a:prstGeom prst="triangle">
              <a:avLst/>
            </a:prstGeom>
            <a:solidFill>
              <a:schemeClr val="accent5"/>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5" name="等腰三角形 24"/>
            <p:cNvSpPr/>
            <p:nvPr>
              <p:custDataLst>
                <p:tags r:id="rId9"/>
              </p:custDataLst>
            </p:nvPr>
          </p:nvSpPr>
          <p:spPr>
            <a:xfrm>
              <a:off x="5618478" y="5234511"/>
              <a:ext cx="169487" cy="83680"/>
            </a:xfrm>
            <a:prstGeom prst="triangle">
              <a:avLst/>
            </a:prstGeom>
            <a:solidFill>
              <a:schemeClr val="accent1">
                <a:lumMod val="5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6" name="等腰三角形 25"/>
            <p:cNvSpPr/>
            <p:nvPr>
              <p:custDataLst>
                <p:tags r:id="rId10"/>
              </p:custDataLst>
            </p:nvPr>
          </p:nvSpPr>
          <p:spPr>
            <a:xfrm>
              <a:off x="4565168" y="5348993"/>
              <a:ext cx="266605" cy="131629"/>
            </a:xfrm>
            <a:prstGeom prst="triangle">
              <a:avLst/>
            </a:prstGeom>
            <a:solidFill>
              <a:schemeClr val="accent2">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27" name="等腰三角形 26"/>
            <p:cNvSpPr/>
            <p:nvPr>
              <p:custDataLst>
                <p:tags r:id="rId11"/>
              </p:custDataLst>
            </p:nvPr>
          </p:nvSpPr>
          <p:spPr>
            <a:xfrm>
              <a:off x="4202503" y="5803305"/>
              <a:ext cx="169487" cy="83680"/>
            </a:xfrm>
            <a:prstGeom prst="triangle">
              <a:avLst/>
            </a:prstGeom>
            <a:solidFill>
              <a:schemeClr val="accent2">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grpSp>
      <p:grpSp>
        <p:nvGrpSpPr>
          <p:cNvPr id="28" name="组合 27"/>
          <p:cNvGrpSpPr/>
          <p:nvPr>
            <p:custDataLst>
              <p:tags r:id="rId12"/>
            </p:custDataLst>
          </p:nvPr>
        </p:nvGrpSpPr>
        <p:grpSpPr>
          <a:xfrm rot="10800000">
            <a:off x="6449060" y="0"/>
            <a:ext cx="5737860" cy="1990725"/>
            <a:chOff x="4151937" y="5109029"/>
            <a:chExt cx="2721846" cy="944356"/>
          </a:xfrm>
        </p:grpSpPr>
        <p:sp>
          <p:nvSpPr>
            <p:cNvPr id="29" name="等腰三角形 28"/>
            <p:cNvSpPr/>
            <p:nvPr>
              <p:custDataLst>
                <p:tags r:id="rId13"/>
              </p:custDataLst>
            </p:nvPr>
          </p:nvSpPr>
          <p:spPr>
            <a:xfrm>
              <a:off x="4565168" y="5109029"/>
              <a:ext cx="1912727" cy="944356"/>
            </a:xfrm>
            <a:prstGeom prst="triangle">
              <a:avLst/>
            </a:prstGeom>
            <a:solidFill>
              <a:schemeClr val="accent6"/>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dirty="0"/>
            </a:p>
          </p:txBody>
        </p:sp>
        <p:sp>
          <p:nvSpPr>
            <p:cNvPr id="30" name="等腰三角形 29"/>
            <p:cNvSpPr/>
            <p:nvPr>
              <p:custDataLst>
                <p:tags r:id="rId14"/>
              </p:custDataLst>
            </p:nvPr>
          </p:nvSpPr>
          <p:spPr>
            <a:xfrm>
              <a:off x="5562405" y="5405929"/>
              <a:ext cx="1311378" cy="647456"/>
            </a:xfrm>
            <a:prstGeom prst="triangle">
              <a:avLst/>
            </a:prstGeom>
            <a:solidFill>
              <a:schemeClr val="accent1">
                <a:alpha val="92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1" name="等腰三角形 30"/>
            <p:cNvSpPr/>
            <p:nvPr>
              <p:custDataLst>
                <p:tags r:id="rId15"/>
              </p:custDataLst>
            </p:nvPr>
          </p:nvSpPr>
          <p:spPr>
            <a:xfrm>
              <a:off x="4786508" y="5720585"/>
              <a:ext cx="674063" cy="332800"/>
            </a:xfrm>
            <a:prstGeom prst="triangle">
              <a:avLst/>
            </a:prstGeom>
            <a:solidFill>
              <a:schemeClr val="accent1">
                <a:lumMod val="5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2" name="等腰三角形 31"/>
            <p:cNvSpPr/>
            <p:nvPr>
              <p:custDataLst>
                <p:tags r:id="rId16"/>
              </p:custDataLst>
            </p:nvPr>
          </p:nvSpPr>
          <p:spPr>
            <a:xfrm>
              <a:off x="4151937" y="5645342"/>
              <a:ext cx="826463" cy="408043"/>
            </a:xfrm>
            <a:prstGeom prst="triangle">
              <a:avLst/>
            </a:prstGeom>
            <a:solidFill>
              <a:schemeClr val="accent4">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3" name="等腰三角形 32"/>
            <p:cNvSpPr/>
            <p:nvPr>
              <p:custDataLst>
                <p:tags r:id="rId17"/>
              </p:custDataLst>
            </p:nvPr>
          </p:nvSpPr>
          <p:spPr>
            <a:xfrm>
              <a:off x="6313124" y="5516676"/>
              <a:ext cx="266605" cy="131629"/>
            </a:xfrm>
            <a:prstGeom prst="triangle">
              <a:avLst/>
            </a:prstGeom>
            <a:solidFill>
              <a:schemeClr val="accent5"/>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4" name="等腰三角形 33"/>
            <p:cNvSpPr/>
            <p:nvPr>
              <p:custDataLst>
                <p:tags r:id="rId18"/>
              </p:custDataLst>
            </p:nvPr>
          </p:nvSpPr>
          <p:spPr>
            <a:xfrm>
              <a:off x="5572277" y="5720585"/>
              <a:ext cx="431377" cy="212981"/>
            </a:xfrm>
            <a:prstGeom prst="triangle">
              <a:avLst/>
            </a:prstGeom>
            <a:solidFill>
              <a:schemeClr val="accent5"/>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5" name="等腰三角形 34"/>
            <p:cNvSpPr/>
            <p:nvPr>
              <p:custDataLst>
                <p:tags r:id="rId19"/>
              </p:custDataLst>
            </p:nvPr>
          </p:nvSpPr>
          <p:spPr>
            <a:xfrm>
              <a:off x="5618478" y="5234511"/>
              <a:ext cx="169487" cy="83680"/>
            </a:xfrm>
            <a:prstGeom prst="triangle">
              <a:avLst/>
            </a:prstGeom>
            <a:solidFill>
              <a:schemeClr val="accent1">
                <a:lumMod val="5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6" name="等腰三角形 35"/>
            <p:cNvSpPr/>
            <p:nvPr>
              <p:custDataLst>
                <p:tags r:id="rId20"/>
              </p:custDataLst>
            </p:nvPr>
          </p:nvSpPr>
          <p:spPr>
            <a:xfrm>
              <a:off x="4565168" y="5348993"/>
              <a:ext cx="266605" cy="131629"/>
            </a:xfrm>
            <a:prstGeom prst="triangle">
              <a:avLst/>
            </a:prstGeom>
            <a:solidFill>
              <a:schemeClr val="accent2">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sp>
          <p:nvSpPr>
            <p:cNvPr id="37" name="等腰三角形 36"/>
            <p:cNvSpPr/>
            <p:nvPr>
              <p:custDataLst>
                <p:tags r:id="rId21"/>
              </p:custDataLst>
            </p:nvPr>
          </p:nvSpPr>
          <p:spPr>
            <a:xfrm>
              <a:off x="4202503" y="5803305"/>
              <a:ext cx="169487" cy="83680"/>
            </a:xfrm>
            <a:prstGeom prst="triangle">
              <a:avLst/>
            </a:prstGeom>
            <a:solidFill>
              <a:schemeClr val="accent2">
                <a:lumMod val="60000"/>
                <a:lumOff val="40000"/>
              </a:schemeClr>
            </a:solidFill>
            <a:ln>
              <a:noFill/>
            </a:ln>
          </p:spPr>
          <p:style>
            <a:lnRef idx="2">
              <a:srgbClr val="3FC1E0">
                <a:shade val="50000"/>
              </a:srgbClr>
            </a:lnRef>
            <a:fillRef idx="1">
              <a:srgbClr val="3FC1E0"/>
            </a:fillRef>
            <a:effectRef idx="0">
              <a:srgbClr val="3FC1E0"/>
            </a:effectRef>
            <a:fontRef idx="minor">
              <a:srgbClr val="FFFFFF"/>
            </a:fontRef>
          </p:style>
          <p:txBody>
            <a:bodyPr rtlCol="0" anchor="ctr"/>
            <a:lstStyle/>
            <a:p>
              <a:pPr algn="ctr"/>
              <a:endParaRPr lang="zh-CN" altLang="en-US"/>
            </a:p>
          </p:txBody>
        </p:sp>
      </p:grpSp>
      <p:sp>
        <p:nvSpPr>
          <p:cNvPr id="2" name="标题 1"/>
          <p:cNvSpPr>
            <a:spLocks noGrp="1"/>
          </p:cNvSpPr>
          <p:nvPr>
            <p:ph type="title" hasCustomPrompt="1"/>
            <p:custDataLst>
              <p:tags r:id="rId22"/>
            </p:custDataLst>
          </p:nvPr>
        </p:nvSpPr>
        <p:spPr>
          <a:xfrm>
            <a:off x="2793365" y="2295525"/>
            <a:ext cx="6605270" cy="1950085"/>
          </a:xfrm>
        </p:spPr>
        <p:txBody>
          <a:bodyPr vert="horz" lIns="90170" tIns="46990" rIns="90170" bIns="46990" rtlCol="0" anchor="ctr" anchorCtr="0">
            <a:normAutofit/>
          </a:bodyPr>
          <a:lstStyle>
            <a:lvl1pPr marL="0" marR="0" algn="ctr" defTabSz="914400" rtl="0" eaLnBrk="1" fontAlgn="auto" latinLnBrk="0" hangingPunct="1">
              <a:lnSpc>
                <a:spcPct val="100000"/>
              </a:lnSpc>
              <a:buNone/>
              <a:defRPr kumimoji="0" lang="zh-CN" altLang="en-US" sz="9600" b="1" i="0" u="none" strike="noStrike" kern="1200" cap="none" spc="600" normalizeH="0" baseline="0" noProof="1" dirty="0">
                <a:solidFill>
                  <a:schemeClr val="tx1">
                    <a:lumMod val="75000"/>
                    <a:lumOff val="25000"/>
                  </a:schemeClr>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2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24"/>
            </p:custDataLst>
          </p:nvPr>
        </p:nvSpPr>
        <p:spPr/>
        <p:txBody>
          <a:bodyPr/>
          <a:lstStyle/>
          <a:p>
            <a:endParaRPr lang="zh-CN" altLang="en-US"/>
          </a:p>
        </p:txBody>
      </p:sp>
      <p:sp>
        <p:nvSpPr>
          <p:cNvPr id="5" name="灯片编号占位符 4"/>
          <p:cNvSpPr>
            <a:spLocks noGrp="1"/>
          </p:cNvSpPr>
          <p:nvPr>
            <p:ph type="sldNum" sz="quarter" idx="12"/>
            <p:custDataLst>
              <p:tags r:id="rId2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9" name="任意多边形: 形状 3"/>
          <p:cNvSpPr/>
          <p:nvPr>
            <p:custDataLst>
              <p:tags r:id="rId2"/>
            </p:custDataLst>
          </p:nvPr>
        </p:nvSpPr>
        <p:spPr>
          <a:xfrm>
            <a:off x="4930775" y="6114415"/>
            <a:ext cx="7261225" cy="66421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0" name="任意多边形: 形状 4"/>
          <p:cNvSpPr/>
          <p:nvPr>
            <p:custDataLst>
              <p:tags r:id="rId3"/>
            </p:custDataLst>
          </p:nvPr>
        </p:nvSpPr>
        <p:spPr>
          <a:xfrm>
            <a:off x="4930775" y="6193790"/>
            <a:ext cx="7261225" cy="66421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sp>
        <p:nvSpPr>
          <p:cNvPr id="11" name="任意多边形: 形状 7"/>
          <p:cNvSpPr/>
          <p:nvPr>
            <p:custDataLst>
              <p:tags r:id="rId4"/>
            </p:custDataLst>
          </p:nvPr>
        </p:nvSpPr>
        <p:spPr>
          <a:xfrm>
            <a:off x="0" y="6148705"/>
            <a:ext cx="7843520" cy="720090"/>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sp>
        <p:nvSpPr>
          <p:cNvPr id="2" name="标题 1"/>
          <p:cNvSpPr>
            <a:spLocks noGrp="1"/>
          </p:cNvSpPr>
          <p:nvPr>
            <p:ph type="title"/>
            <p:custDataLst>
              <p:tags r:id="rId5"/>
            </p:custDataLst>
          </p:nvPr>
        </p:nvSpPr>
        <p:spPr/>
        <p:txBody>
          <a:bodyPr/>
          <a:lstStyle>
            <a:lvl1pPr>
              <a:defRPr baseline="0">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15"/>
          <p:cNvSpPr/>
          <p:nvPr>
            <p:custDataLst>
              <p:tags r:id="rId3"/>
            </p:custDataLst>
          </p:nvPr>
        </p:nvSpPr>
        <p:spPr>
          <a:xfrm rot="8220000">
            <a:off x="-495300" y="549275"/>
            <a:ext cx="1016635" cy="1052195"/>
          </a:xfrm>
          <a:custGeom>
            <a:avLst/>
            <a:gdLst/>
            <a:ahLst/>
            <a:cxnLst>
              <a:cxn ang="3">
                <a:pos x="hc" y="t"/>
              </a:cxn>
              <a:cxn ang="cd2">
                <a:pos x="l" y="vc"/>
              </a:cxn>
              <a:cxn ang="cd4">
                <a:pos x="hc" y="b"/>
              </a:cxn>
              <a:cxn ang="0">
                <a:pos x="r" y="vc"/>
              </a:cxn>
            </a:cxnLst>
            <a:rect l="l" t="t" r="r" b="b"/>
            <a:pathLst>
              <a:path w="1090" h="1128">
                <a:moveTo>
                  <a:pt x="0" y="0"/>
                </a:moveTo>
                <a:lnTo>
                  <a:pt x="1090" y="0"/>
                </a:lnTo>
                <a:lnTo>
                  <a:pt x="38" y="1128"/>
                </a:lnTo>
                <a:lnTo>
                  <a:pt x="0" y="1128"/>
                </a:lnTo>
                <a:lnTo>
                  <a:pt x="0" y="0"/>
                </a:lnTo>
                <a:close/>
              </a:path>
            </a:pathLst>
          </a:custGeom>
          <a:solidFill>
            <a:schemeClr val="accent1"/>
          </a:solidFill>
          <a:ln>
            <a:noFill/>
          </a:ln>
        </p:spPr>
        <p:style>
          <a:lnRef idx="2">
            <a:srgbClr val="0894A5">
              <a:shade val="50000"/>
            </a:srgbClr>
          </a:lnRef>
          <a:fillRef idx="1">
            <a:srgbClr val="0894A5"/>
          </a:fillRef>
          <a:effectRef idx="0">
            <a:srgbClr val="0894A5"/>
          </a:effectRef>
          <a:fontRef idx="minor">
            <a:sysClr val="window" lastClr="FFFFFF"/>
          </a:fontRef>
        </p:style>
        <p:txBody>
          <a:bodyPr wrap="square" rtlCol="0" anchor="ctr">
            <a:noAutofit/>
          </a:bodyPr>
          <a:lstStyle/>
          <a:p>
            <a:pPr algn="ctr"/>
            <a:endParaRPr lang="zh-CN" altLang="en-US"/>
          </a:p>
        </p:txBody>
      </p:sp>
      <p:grpSp>
        <p:nvGrpSpPr>
          <p:cNvPr id="11" name="组合 10"/>
          <p:cNvGrpSpPr/>
          <p:nvPr>
            <p:custDataLst>
              <p:tags r:id="rId4"/>
            </p:custDataLst>
          </p:nvPr>
        </p:nvGrpSpPr>
        <p:grpSpPr>
          <a:xfrm rot="0">
            <a:off x="11292205" y="4382135"/>
            <a:ext cx="899160" cy="2477770"/>
            <a:chOff x="17783" y="6171"/>
            <a:chExt cx="1416" cy="4632"/>
          </a:xfrm>
        </p:grpSpPr>
        <p:sp>
          <p:nvSpPr>
            <p:cNvPr id="12" name="任意多边形 11"/>
            <p:cNvSpPr/>
            <p:nvPr>
              <p:custDataLst>
                <p:tags r:id="rId5"/>
              </p:custDataLst>
            </p:nvPr>
          </p:nvSpPr>
          <p:spPr>
            <a:xfrm>
              <a:off x="17783" y="6641"/>
              <a:ext cx="1417" cy="4162"/>
            </a:xfrm>
            <a:custGeom>
              <a:avLst/>
              <a:gdLst>
                <a:gd name="ir" fmla="*/ w 3 4"/>
                <a:gd name="ib" fmla="*/ h 3 4"/>
              </a:gdLst>
              <a:ahLst/>
              <a:cxnLst>
                <a:cxn ang="3">
                  <a:pos x="hc" y="t"/>
                </a:cxn>
                <a:cxn ang="cd2">
                  <a:pos x="l" y="vc"/>
                </a:cxn>
                <a:cxn ang="cd4">
                  <a:pos x="hc" y="b"/>
                </a:cxn>
                <a:cxn ang="0">
                  <a:pos x="r" y="vc"/>
                </a:cxn>
              </a:cxnLst>
              <a:rect l="l" t="t" r="r" b="b"/>
              <a:pathLst>
                <a:path w="3741" h="7481">
                  <a:moveTo>
                    <a:pt x="3741" y="0"/>
                  </a:moveTo>
                  <a:lnTo>
                    <a:pt x="3741" y="1"/>
                  </a:lnTo>
                  <a:lnTo>
                    <a:pt x="3741" y="7481"/>
                  </a:lnTo>
                  <a:lnTo>
                    <a:pt x="3741" y="7481"/>
                  </a:lnTo>
                  <a:lnTo>
                    <a:pt x="0" y="3741"/>
                  </a:lnTo>
                  <a:lnTo>
                    <a:pt x="3741" y="0"/>
                  </a:lnTo>
                  <a:close/>
                </a:path>
              </a:pathLst>
            </a:custGeom>
            <a:solidFill>
              <a:schemeClr val="accent6"/>
            </a:solidFill>
            <a:ln>
              <a:noFill/>
            </a:ln>
          </p:spPr>
          <p:style>
            <a:lnRef idx="2">
              <a:srgbClr val="0894A5">
                <a:shade val="50000"/>
              </a:srgbClr>
            </a:lnRef>
            <a:fillRef idx="1">
              <a:srgbClr val="0894A5"/>
            </a:fillRef>
            <a:effectRef idx="0">
              <a:srgbClr val="0894A5"/>
            </a:effectRef>
            <a:fontRef idx="minor">
              <a:sysClr val="window" lastClr="FFFFFF"/>
            </a:fontRef>
          </p:style>
          <p:txBody>
            <a:bodyPr wrap="square" rtlCol="0" anchor="ctr">
              <a:noAutofit/>
            </a:bodyPr>
            <a:lstStyle/>
            <a:p>
              <a:pPr algn="ctr"/>
              <a:endParaRPr lang="zh-CN" altLang="en-US"/>
            </a:p>
          </p:txBody>
        </p:sp>
        <p:sp>
          <p:nvSpPr>
            <p:cNvPr id="13" name="任意多边形 11"/>
            <p:cNvSpPr/>
            <p:nvPr>
              <p:custDataLst>
                <p:tags r:id="rId6"/>
              </p:custDataLst>
            </p:nvPr>
          </p:nvSpPr>
          <p:spPr>
            <a:xfrm>
              <a:off x="17783" y="6171"/>
              <a:ext cx="1417" cy="4162"/>
            </a:xfrm>
            <a:custGeom>
              <a:avLst/>
              <a:gdLst>
                <a:gd name="ir" fmla="*/ w 3 4"/>
                <a:gd name="ib" fmla="*/ h 3 4"/>
              </a:gdLst>
              <a:ahLst/>
              <a:cxnLst>
                <a:cxn ang="3">
                  <a:pos x="hc" y="t"/>
                </a:cxn>
                <a:cxn ang="cd2">
                  <a:pos x="l" y="vc"/>
                </a:cxn>
                <a:cxn ang="cd4">
                  <a:pos x="hc" y="b"/>
                </a:cxn>
                <a:cxn ang="0">
                  <a:pos x="r" y="vc"/>
                </a:cxn>
              </a:cxnLst>
              <a:rect l="l" t="t" r="r" b="b"/>
              <a:pathLst>
                <a:path w="3741" h="7481">
                  <a:moveTo>
                    <a:pt x="3741" y="0"/>
                  </a:moveTo>
                  <a:lnTo>
                    <a:pt x="3741" y="1"/>
                  </a:lnTo>
                  <a:lnTo>
                    <a:pt x="3741" y="7481"/>
                  </a:lnTo>
                  <a:lnTo>
                    <a:pt x="3741" y="7481"/>
                  </a:lnTo>
                  <a:lnTo>
                    <a:pt x="0" y="3741"/>
                  </a:lnTo>
                  <a:lnTo>
                    <a:pt x="3741" y="0"/>
                  </a:lnTo>
                  <a:close/>
                </a:path>
              </a:pathLst>
            </a:custGeom>
            <a:solidFill>
              <a:schemeClr val="accent1"/>
            </a:solidFill>
            <a:ln>
              <a:noFill/>
            </a:ln>
          </p:spPr>
          <p:style>
            <a:lnRef idx="2">
              <a:srgbClr val="0894A5">
                <a:shade val="50000"/>
              </a:srgbClr>
            </a:lnRef>
            <a:fillRef idx="1">
              <a:srgbClr val="0894A5"/>
            </a:fillRef>
            <a:effectRef idx="0">
              <a:srgbClr val="0894A5"/>
            </a:effectRef>
            <a:fontRef idx="minor">
              <a:sysClr val="window" lastClr="FFFFFF"/>
            </a:fontRef>
          </p:style>
          <p:txBody>
            <a:bodyPr wrap="square" rtlCol="0" anchor="ctr">
              <a:noAutofit/>
            </a:bodyPr>
            <a:lstStyle/>
            <a:p>
              <a:pPr algn="ctr"/>
              <a:endParaRPr lang="zh-CN" altLang="en-US"/>
            </a:p>
          </p:txBody>
        </p:sp>
      </p:grpSp>
      <p:sp>
        <p:nvSpPr>
          <p:cNvPr id="2" name="标题 1"/>
          <p:cNvSpPr>
            <a:spLocks noGrp="1"/>
          </p:cNvSpPr>
          <p:nvPr>
            <p:ph type="title" hasCustomPrompt="1"/>
            <p:custDataLst>
              <p:tags r:id="rId7"/>
            </p:custDataLst>
          </p:nvPr>
        </p:nvSpPr>
        <p:spPr>
          <a:xfrm>
            <a:off x="1281600" y="1249200"/>
            <a:ext cx="9626400" cy="723600"/>
          </a:xfrm>
        </p:spPr>
        <p:txBody>
          <a:bodyPr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8"/>
            </p:custDataLst>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p:custDataLst>
              <p:tags r:id="rId2"/>
            </p:custDataLst>
          </p:nvPr>
        </p:nvGrpSpPr>
        <p:grpSpPr>
          <a:xfrm rot="0">
            <a:off x="7926070" y="6221730"/>
            <a:ext cx="4265930" cy="640080"/>
            <a:chOff x="6681" y="8932"/>
            <a:chExt cx="12521" cy="1880"/>
          </a:xfrm>
        </p:grpSpPr>
        <p:sp>
          <p:nvSpPr>
            <p:cNvPr id="12"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3"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grpSp>
      <p:sp>
        <p:nvSpPr>
          <p:cNvPr id="14" name="任意多边形: 形状 9"/>
          <p:cNvSpPr/>
          <p:nvPr>
            <p:custDataLst>
              <p:tags r:id="rId5"/>
            </p:custDataLst>
          </p:nvPr>
        </p:nvSpPr>
        <p:spPr>
          <a:xfrm>
            <a:off x="11525250" y="0"/>
            <a:ext cx="666750" cy="769620"/>
          </a:xfrm>
          <a:custGeom>
            <a:avLst/>
            <a:gdLst>
              <a:gd name="connsiteX0" fmla="*/ 969010 w 969009"/>
              <a:gd name="connsiteY0" fmla="*/ 1117600 h 1117600"/>
              <a:gd name="connsiteX1" fmla="*/ 969010 w 969009"/>
              <a:gd name="connsiteY1" fmla="*/ 0 h 1117600"/>
              <a:gd name="connsiteX2" fmla="*/ 0 w 969009"/>
              <a:gd name="connsiteY2" fmla="*/ 0 h 1117600"/>
            </a:gdLst>
            <a:ahLst/>
            <a:cxnLst>
              <a:cxn ang="0">
                <a:pos x="connsiteX0" y="connsiteY0"/>
              </a:cxn>
              <a:cxn ang="0">
                <a:pos x="connsiteX1" y="connsiteY1"/>
              </a:cxn>
              <a:cxn ang="0">
                <a:pos x="connsiteX2" y="connsiteY2"/>
              </a:cxn>
            </a:cxnLst>
            <a:rect l="l" t="t" r="r" b="b"/>
            <a:pathLst>
              <a:path w="969009" h="1117600">
                <a:moveTo>
                  <a:pt x="969010" y="1117600"/>
                </a:moveTo>
                <a:lnTo>
                  <a:pt x="969010" y="0"/>
                </a:lnTo>
                <a:lnTo>
                  <a:pt x="0" y="0"/>
                </a:lnTo>
                <a:close/>
              </a:path>
            </a:pathLst>
          </a:custGeom>
          <a:solidFill>
            <a:schemeClr val="accent1">
              <a:lumMod val="50000"/>
            </a:schemeClr>
          </a:solidFill>
          <a:ln w="6350" cap="flat">
            <a:noFill/>
            <a:prstDash val="solid"/>
            <a:miter/>
          </a:ln>
        </p:spPr>
        <p:txBody>
          <a:bodyPr rtlCol="0" anchor="ctr"/>
          <a:lstStyle/>
          <a:p>
            <a:endParaRPr lang="zh-CN" altLang="en-US"/>
          </a:p>
        </p:txBody>
      </p:sp>
      <p:sp>
        <p:nvSpPr>
          <p:cNvPr id="8" name="矩形 7"/>
          <p:cNvSpPr/>
          <p:nvPr>
            <p:custDataLst>
              <p:tags r:id="rId6"/>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7"/>
            </p:custDataLst>
          </p:nvPr>
        </p:nvSpPr>
        <p:spPr>
          <a:xfrm>
            <a:off x="583200" y="770400"/>
            <a:ext cx="3960000" cy="882000"/>
          </a:xfrm>
        </p:spPr>
        <p:txBody>
          <a:bodyPr anchor="ctr">
            <a:normAutofit/>
          </a:bodyPr>
          <a:lstStyle>
            <a:lvl1pPr>
              <a:defRPr sz="3600" baseline="0">
                <a:solidFill>
                  <a:schemeClr val="bg1"/>
                </a:solidFill>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1"/>
            </p:custDataLst>
          </p:nvPr>
        </p:nvSpPr>
        <p:spPr>
          <a:xfrm>
            <a:off x="586800" y="1764000"/>
            <a:ext cx="3956400" cy="4093200"/>
          </a:xfrm>
        </p:spPr>
        <p:txBody>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2"/>
            </p:custDataLst>
          </p:nvPr>
        </p:nvSpPr>
        <p:spPr>
          <a:xfrm>
            <a:off x="5101200" y="769938"/>
            <a:ext cx="6480000" cy="5087937"/>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3" name="任意多边形: 形状 3"/>
          <p:cNvSpPr/>
          <p:nvPr>
            <p:custDataLst>
              <p:tags r:id="rId2"/>
            </p:custDataLst>
          </p:nvPr>
        </p:nvSpPr>
        <p:spPr>
          <a:xfrm>
            <a:off x="4930775" y="6388735"/>
            <a:ext cx="7261225" cy="41910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4" name="任意多边形: 形状 4"/>
          <p:cNvSpPr/>
          <p:nvPr>
            <p:custDataLst>
              <p:tags r:id="rId3"/>
            </p:custDataLst>
          </p:nvPr>
        </p:nvSpPr>
        <p:spPr>
          <a:xfrm>
            <a:off x="4930775" y="6438900"/>
            <a:ext cx="7261225" cy="41910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sp>
        <p:nvSpPr>
          <p:cNvPr id="15" name="任意多边形: 形状 7"/>
          <p:cNvSpPr/>
          <p:nvPr>
            <p:custDataLst>
              <p:tags r:id="rId4"/>
            </p:custDataLst>
          </p:nvPr>
        </p:nvSpPr>
        <p:spPr>
          <a:xfrm>
            <a:off x="0" y="6414135"/>
            <a:ext cx="7843520" cy="454660"/>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sp>
        <p:nvSpPr>
          <p:cNvPr id="10" name="矩形 9"/>
          <p:cNvSpPr/>
          <p:nvPr>
            <p:custDataLst>
              <p:tags r:id="rId5"/>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p:custDataLst>
              <p:tags r:id="rId6"/>
            </p:custDataLst>
          </p:nvPr>
        </p:nvSpPr>
        <p:spPr>
          <a:xfrm>
            <a:off x="612000" y="781200"/>
            <a:ext cx="10976400" cy="626400"/>
          </a:xfrm>
        </p:spPr>
        <p:txBody>
          <a:bodyPr anchor="ctr">
            <a:normAutofit/>
          </a:bodyPr>
          <a:lstStyle>
            <a:lvl1pPr algn="ctr">
              <a:defRPr sz="3600" baseline="0">
                <a:solidFill>
                  <a:schemeClr val="bg1"/>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612000" y="1659600"/>
            <a:ext cx="10975975" cy="828000"/>
          </a:xfrm>
        </p:spPr>
        <p:txBody>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1"/>
            </p:custDataLst>
          </p:nvPr>
        </p:nvSpPr>
        <p:spPr>
          <a:xfrm>
            <a:off x="612775" y="2808000"/>
            <a:ext cx="10965600" cy="34308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2" name="任意多边形: 形状 7"/>
          <p:cNvSpPr/>
          <p:nvPr>
            <p:custDataLst>
              <p:tags r:id="rId2"/>
            </p:custDataLst>
          </p:nvPr>
        </p:nvSpPr>
        <p:spPr>
          <a:xfrm rot="10800000">
            <a:off x="568960" y="0"/>
            <a:ext cx="11623040" cy="454660"/>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grpSp>
        <p:nvGrpSpPr>
          <p:cNvPr id="13" name="组合 12"/>
          <p:cNvGrpSpPr/>
          <p:nvPr>
            <p:custDataLst>
              <p:tags r:id="rId3"/>
            </p:custDataLst>
          </p:nvPr>
        </p:nvGrpSpPr>
        <p:grpSpPr>
          <a:xfrm rot="10800000">
            <a:off x="-635" y="0"/>
            <a:ext cx="4265930" cy="640080"/>
            <a:chOff x="6681" y="8932"/>
            <a:chExt cx="12521" cy="1880"/>
          </a:xfrm>
        </p:grpSpPr>
        <p:sp>
          <p:nvSpPr>
            <p:cNvPr id="14" name="任意多边形: 形状 3"/>
            <p:cNvSpPr/>
            <p:nvPr>
              <p:custDataLst>
                <p:tags r:id="rId4"/>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5" name="任意多边形: 形状 4"/>
            <p:cNvSpPr/>
            <p:nvPr>
              <p:custDataLst>
                <p:tags r:id="rId5"/>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grpSp>
      <p:sp>
        <p:nvSpPr>
          <p:cNvPr id="8" name="矩形 7"/>
          <p:cNvSpPr/>
          <p:nvPr>
            <p:custDataLst>
              <p:tags r:id="rId6"/>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7"/>
            </p:custDataLst>
          </p:nvPr>
        </p:nvSpPr>
        <p:spPr>
          <a:xfrm>
            <a:off x="604800" y="669600"/>
            <a:ext cx="10976400" cy="565200"/>
          </a:xfrm>
        </p:spPr>
        <p:txBody>
          <a:bodyPr anchor="ctr">
            <a:normAutofit/>
          </a:bodyPr>
          <a:lstStyle>
            <a:lvl1pPr algn="ct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1"/>
            </p:custDataLst>
          </p:nvPr>
        </p:nvSpPr>
        <p:spPr>
          <a:xfrm>
            <a:off x="604837" y="1681200"/>
            <a:ext cx="10990800" cy="321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2"/>
            </p:custDataLst>
          </p:nvPr>
        </p:nvSpPr>
        <p:spPr>
          <a:xfrm>
            <a:off x="594000" y="5180400"/>
            <a:ext cx="11001600" cy="1011600"/>
          </a:xfrm>
        </p:spPr>
        <p:txBody>
          <a:bodyPr/>
          <a:lstStyle>
            <a:lvl1pPr>
              <a:defRPr baseline="0">
                <a:solidFill>
                  <a:schemeClr val="bg1"/>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5" name="任意多边形: 形状 3"/>
          <p:cNvSpPr/>
          <p:nvPr>
            <p:custDataLst>
              <p:tags r:id="rId2"/>
            </p:custDataLst>
          </p:nvPr>
        </p:nvSpPr>
        <p:spPr>
          <a:xfrm>
            <a:off x="4930775" y="6388735"/>
            <a:ext cx="7261225" cy="41910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6" name="任意多边形: 形状 4"/>
          <p:cNvSpPr/>
          <p:nvPr>
            <p:custDataLst>
              <p:tags r:id="rId3"/>
            </p:custDataLst>
          </p:nvPr>
        </p:nvSpPr>
        <p:spPr>
          <a:xfrm>
            <a:off x="4930775" y="6438900"/>
            <a:ext cx="7261225" cy="41910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sp>
        <p:nvSpPr>
          <p:cNvPr id="17" name="任意多边形: 形状 7"/>
          <p:cNvSpPr/>
          <p:nvPr>
            <p:custDataLst>
              <p:tags r:id="rId4"/>
            </p:custDataLst>
          </p:nvPr>
        </p:nvSpPr>
        <p:spPr>
          <a:xfrm>
            <a:off x="0" y="6414135"/>
            <a:ext cx="7843520" cy="454660"/>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dirty="0"/>
          </a:p>
        </p:txBody>
      </p:sp>
      <p:sp>
        <p:nvSpPr>
          <p:cNvPr id="10" name="矩形 9"/>
          <p:cNvSpPr/>
          <p:nvPr>
            <p:custDataLst>
              <p:tags r:id="rId5"/>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6"/>
            </p:custDataLst>
          </p:nvPr>
        </p:nvSpPr>
        <p:spPr>
          <a:xfrm>
            <a:off x="579600" y="237600"/>
            <a:ext cx="11037600" cy="441964"/>
          </a:xfrm>
        </p:spPr>
        <p:txBody>
          <a:bodyPr>
            <a:normAutofit/>
          </a:bodyPr>
          <a:lstStyle>
            <a:lvl1pPr>
              <a:defRPr sz="2800" baseline="0">
                <a:solidFill>
                  <a:schemeClr val="bg1"/>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0"/>
            </p:custDataLst>
          </p:nvPr>
        </p:nvSpPr>
        <p:spPr>
          <a:xfrm>
            <a:off x="579600" y="1663200"/>
            <a:ext cx="53424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6242400" y="1663200"/>
            <a:ext cx="53676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2"/>
            </p:custDataLst>
          </p:nvPr>
        </p:nvSpPr>
        <p:spPr>
          <a:xfrm>
            <a:off x="572400" y="4816800"/>
            <a:ext cx="53424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3"/>
            </p:custDataLst>
          </p:nvPr>
        </p:nvSpPr>
        <p:spPr>
          <a:xfrm>
            <a:off x="6253200" y="4813200"/>
            <a:ext cx="53676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2" name="组合 11"/>
          <p:cNvGrpSpPr/>
          <p:nvPr>
            <p:custDataLst>
              <p:tags r:id="rId3"/>
            </p:custDataLst>
          </p:nvPr>
        </p:nvGrpSpPr>
        <p:grpSpPr>
          <a:xfrm rot="10800000">
            <a:off x="10848975" y="3707765"/>
            <a:ext cx="1343025" cy="3265170"/>
            <a:chOff x="0" y="606"/>
            <a:chExt cx="1437" cy="8628"/>
          </a:xfrm>
        </p:grpSpPr>
        <p:sp>
          <p:nvSpPr>
            <p:cNvPr id="14" name="等腰三角形 13"/>
            <p:cNvSpPr/>
            <p:nvPr>
              <p:custDataLst>
                <p:tags r:id="rId4"/>
              </p:custDataLst>
            </p:nvPr>
          </p:nvSpPr>
          <p:spPr>
            <a:xfrm rot="5400000">
              <a:off x="-3067" y="3673"/>
              <a:ext cx="7571" cy="1437"/>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5" name="等腰三角形 14"/>
            <p:cNvSpPr/>
            <p:nvPr>
              <p:custDataLst>
                <p:tags r:id="rId5"/>
              </p:custDataLst>
            </p:nvPr>
          </p:nvSpPr>
          <p:spPr>
            <a:xfrm rot="5400000">
              <a:off x="-3067" y="4730"/>
              <a:ext cx="7571" cy="1437"/>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grpSp>
      <p:grpSp>
        <p:nvGrpSpPr>
          <p:cNvPr id="16" name="组合 15"/>
          <p:cNvGrpSpPr/>
          <p:nvPr>
            <p:custDataLst>
              <p:tags r:id="rId6"/>
            </p:custDataLst>
          </p:nvPr>
        </p:nvGrpSpPr>
        <p:grpSpPr>
          <a:xfrm rot="0">
            <a:off x="0" y="113665"/>
            <a:ext cx="1343025" cy="3265170"/>
            <a:chOff x="0" y="606"/>
            <a:chExt cx="1437" cy="8628"/>
          </a:xfrm>
        </p:grpSpPr>
        <p:sp>
          <p:nvSpPr>
            <p:cNvPr id="17" name="等腰三角形 16"/>
            <p:cNvSpPr/>
            <p:nvPr>
              <p:custDataLst>
                <p:tags r:id="rId7"/>
              </p:custDataLst>
            </p:nvPr>
          </p:nvSpPr>
          <p:spPr>
            <a:xfrm rot="5400000">
              <a:off x="-3067" y="3673"/>
              <a:ext cx="7571" cy="1437"/>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8" name="等腰三角形 17"/>
            <p:cNvSpPr/>
            <p:nvPr>
              <p:custDataLst>
                <p:tags r:id="rId8"/>
              </p:custDataLst>
            </p:nvPr>
          </p:nvSpPr>
          <p:spPr>
            <a:xfrm rot="5400000">
              <a:off x="-3067" y="4730"/>
              <a:ext cx="7571" cy="1437"/>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grpSp>
      <p:sp>
        <p:nvSpPr>
          <p:cNvPr id="2" name="标题 1"/>
          <p:cNvSpPr>
            <a:spLocks noGrp="1"/>
          </p:cNvSpPr>
          <p:nvPr>
            <p:ph type="title" hasCustomPrompt="1"/>
            <p:custDataLst>
              <p:tags r:id="rId9"/>
            </p:custDataLst>
          </p:nvPr>
        </p:nvSpPr>
        <p:spPr>
          <a:xfrm>
            <a:off x="1522800" y="1339200"/>
            <a:ext cx="9144000" cy="2386800"/>
          </a:xfrm>
        </p:spPr>
        <p:txBody>
          <a:bodyPr anchor="b">
            <a:normAutofit/>
          </a:bodyPr>
          <a:lstStyle>
            <a:lvl1pPr algn="ctr">
              <a:defRPr sz="6000" baseline="0">
                <a:solidFill>
                  <a:schemeClr val="tx1"/>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5" Type="http://schemas.openxmlformats.org/officeDocument/2006/relationships/theme" Target="../theme/theme1.xml"/><Relationship Id="rId24" Type="http://schemas.openxmlformats.org/officeDocument/2006/relationships/tags" Target="../tags/tag169.xml"/><Relationship Id="rId23" Type="http://schemas.openxmlformats.org/officeDocument/2006/relationships/tags" Target="../tags/tag168.xml"/><Relationship Id="rId22" Type="http://schemas.openxmlformats.org/officeDocument/2006/relationships/tags" Target="../tags/tag167.xml"/><Relationship Id="rId21" Type="http://schemas.openxmlformats.org/officeDocument/2006/relationships/tags" Target="../tags/tag166.xml"/><Relationship Id="rId20" Type="http://schemas.openxmlformats.org/officeDocument/2006/relationships/tags" Target="../tags/tag165.xml"/><Relationship Id="rId2" Type="http://schemas.openxmlformats.org/officeDocument/2006/relationships/slideLayout" Target="../slideLayouts/slideLayout2.xml"/><Relationship Id="rId19" Type="http://schemas.openxmlformats.org/officeDocument/2006/relationships/tags" Target="../tags/tag164.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lumMod val="85000"/>
              <a:lumOff val="15000"/>
            </a:schemeClr>
          </a:solidFill>
          <a:uFillTx/>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74.xml"/><Relationship Id="rId7" Type="http://schemas.openxmlformats.org/officeDocument/2006/relationships/image" Target="../media/image3.png"/><Relationship Id="rId6" Type="http://schemas.openxmlformats.org/officeDocument/2006/relationships/tags" Target="../tags/tag173.xml"/><Relationship Id="rId5" Type="http://schemas.microsoft.com/office/2007/relationships/hdphoto" Target="../media/image2.wdp"/><Relationship Id="rId4" Type="http://schemas.openxmlformats.org/officeDocument/2006/relationships/image" Target="../media/image1.jpeg"/><Relationship Id="rId3" Type="http://schemas.openxmlformats.org/officeDocument/2006/relationships/tags" Target="../tags/tag172.xml"/><Relationship Id="rId2" Type="http://schemas.openxmlformats.org/officeDocument/2006/relationships/tags" Target="../tags/tag171.xml"/><Relationship Id="rId1" Type="http://schemas.openxmlformats.org/officeDocument/2006/relationships/tags" Target="../tags/tag170.xml"/></Relationships>
</file>

<file path=ppt/slides/_rels/slide2.xml.rels><?xml version="1.0" encoding="UTF-8" standalone="yes"?>
<Relationships xmlns="http://schemas.openxmlformats.org/package/2006/relationships"><Relationship Id="rId9" Type="http://schemas.openxmlformats.org/officeDocument/2006/relationships/tags" Target="../tags/tag183.xml"/><Relationship Id="rId8" Type="http://schemas.openxmlformats.org/officeDocument/2006/relationships/tags" Target="../tags/tag182.xml"/><Relationship Id="rId7" Type="http://schemas.openxmlformats.org/officeDocument/2006/relationships/tags" Target="../tags/tag181.xml"/><Relationship Id="rId6" Type="http://schemas.openxmlformats.org/officeDocument/2006/relationships/tags" Target="../tags/tag180.xml"/><Relationship Id="rId5" Type="http://schemas.openxmlformats.org/officeDocument/2006/relationships/tags" Target="../tags/tag179.xml"/><Relationship Id="rId4" Type="http://schemas.openxmlformats.org/officeDocument/2006/relationships/tags" Target="../tags/tag178.xml"/><Relationship Id="rId3" Type="http://schemas.openxmlformats.org/officeDocument/2006/relationships/tags" Target="../tags/tag177.xml"/><Relationship Id="rId2" Type="http://schemas.openxmlformats.org/officeDocument/2006/relationships/tags" Target="../tags/tag176.xml"/><Relationship Id="rId19" Type="http://schemas.openxmlformats.org/officeDocument/2006/relationships/slideLayout" Target="../slideLayouts/slideLayout7.xml"/><Relationship Id="rId18" Type="http://schemas.openxmlformats.org/officeDocument/2006/relationships/tags" Target="../tags/tag190.xml"/><Relationship Id="rId17" Type="http://schemas.microsoft.com/office/2007/relationships/hdphoto" Target="../media/image2.wdp"/><Relationship Id="rId16" Type="http://schemas.openxmlformats.org/officeDocument/2006/relationships/image" Target="../media/image1.jpeg"/><Relationship Id="rId15" Type="http://schemas.openxmlformats.org/officeDocument/2006/relationships/tags" Target="../tags/tag189.xml"/><Relationship Id="rId14" Type="http://schemas.openxmlformats.org/officeDocument/2006/relationships/tags" Target="../tags/tag188.xml"/><Relationship Id="rId13" Type="http://schemas.openxmlformats.org/officeDocument/2006/relationships/tags" Target="../tags/tag187.xml"/><Relationship Id="rId12" Type="http://schemas.openxmlformats.org/officeDocument/2006/relationships/tags" Target="../tags/tag186.xml"/><Relationship Id="rId11" Type="http://schemas.openxmlformats.org/officeDocument/2006/relationships/tags" Target="../tags/tag185.xml"/><Relationship Id="rId10" Type="http://schemas.openxmlformats.org/officeDocument/2006/relationships/tags" Target="../tags/tag184.xml"/><Relationship Id="rId1" Type="http://schemas.openxmlformats.org/officeDocument/2006/relationships/tags" Target="../tags/tag175.xml"/></Relationships>
</file>

<file path=ppt/slides/_rels/slide3.xml.rels><?xml version="1.0" encoding="UTF-8" standalone="yes"?>
<Relationships xmlns="http://schemas.openxmlformats.org/package/2006/relationships"><Relationship Id="rId9" Type="http://schemas.openxmlformats.org/officeDocument/2006/relationships/tags" Target="../tags/tag198.xml"/><Relationship Id="rId8" Type="http://schemas.openxmlformats.org/officeDocument/2006/relationships/image" Target="../media/image3.png"/><Relationship Id="rId7" Type="http://schemas.openxmlformats.org/officeDocument/2006/relationships/tags" Target="../tags/tag197.xml"/><Relationship Id="rId6" Type="http://schemas.openxmlformats.org/officeDocument/2006/relationships/tags" Target="../tags/tag196.xml"/><Relationship Id="rId5" Type="http://schemas.openxmlformats.org/officeDocument/2006/relationships/tags" Target="../tags/tag195.xml"/><Relationship Id="rId4" Type="http://schemas.openxmlformats.org/officeDocument/2006/relationships/tags" Target="../tags/tag194.xml"/><Relationship Id="rId3" Type="http://schemas.openxmlformats.org/officeDocument/2006/relationships/tags" Target="../tags/tag193.xml"/><Relationship Id="rId2" Type="http://schemas.openxmlformats.org/officeDocument/2006/relationships/tags" Target="../tags/tag192.xml"/><Relationship Id="rId17" Type="http://schemas.openxmlformats.org/officeDocument/2006/relationships/slideLayout" Target="../slideLayouts/slideLayout12.xml"/><Relationship Id="rId16" Type="http://schemas.openxmlformats.org/officeDocument/2006/relationships/tags" Target="../tags/tag201.xml"/><Relationship Id="rId15" Type="http://schemas.openxmlformats.org/officeDocument/2006/relationships/image" Target="../media/image7.jpeg"/><Relationship Id="rId14" Type="http://schemas.openxmlformats.org/officeDocument/2006/relationships/image" Target="../media/image6.png"/><Relationship Id="rId13" Type="http://schemas.openxmlformats.org/officeDocument/2006/relationships/image" Target="../media/image5.jpeg"/><Relationship Id="rId12" Type="http://schemas.openxmlformats.org/officeDocument/2006/relationships/tags" Target="../tags/tag200.xml"/><Relationship Id="rId11" Type="http://schemas.openxmlformats.org/officeDocument/2006/relationships/image" Target="../media/image4.jpeg"/><Relationship Id="rId10" Type="http://schemas.openxmlformats.org/officeDocument/2006/relationships/tags" Target="../tags/tag199.xml"/><Relationship Id="rId1" Type="http://schemas.openxmlformats.org/officeDocument/2006/relationships/tags" Target="../tags/tag191.xml"/></Relationships>
</file>

<file path=ppt/slides/_rels/slide4.xml.rels><?xml version="1.0" encoding="UTF-8" standalone="yes"?>
<Relationships xmlns="http://schemas.openxmlformats.org/package/2006/relationships"><Relationship Id="rId9" Type="http://schemas.openxmlformats.org/officeDocument/2006/relationships/tags" Target="../tags/tag210.xml"/><Relationship Id="rId8" Type="http://schemas.openxmlformats.org/officeDocument/2006/relationships/tags" Target="../tags/tag209.xml"/><Relationship Id="rId7" Type="http://schemas.openxmlformats.org/officeDocument/2006/relationships/tags" Target="../tags/tag208.xml"/><Relationship Id="rId6" Type="http://schemas.openxmlformats.org/officeDocument/2006/relationships/tags" Target="../tags/tag207.xml"/><Relationship Id="rId5" Type="http://schemas.openxmlformats.org/officeDocument/2006/relationships/tags" Target="../tags/tag206.xml"/><Relationship Id="rId4" Type="http://schemas.openxmlformats.org/officeDocument/2006/relationships/tags" Target="../tags/tag205.xml"/><Relationship Id="rId3" Type="http://schemas.openxmlformats.org/officeDocument/2006/relationships/tags" Target="../tags/tag204.xml"/><Relationship Id="rId25" Type="http://schemas.openxmlformats.org/officeDocument/2006/relationships/slideLayout" Target="../slideLayouts/slideLayout6.xml"/><Relationship Id="rId24" Type="http://schemas.openxmlformats.org/officeDocument/2006/relationships/tags" Target="../tags/tag222.xml"/><Relationship Id="rId23" Type="http://schemas.openxmlformats.org/officeDocument/2006/relationships/tags" Target="../tags/tag221.xml"/><Relationship Id="rId22" Type="http://schemas.openxmlformats.org/officeDocument/2006/relationships/image" Target="../media/image3.png"/><Relationship Id="rId21" Type="http://schemas.openxmlformats.org/officeDocument/2006/relationships/tags" Target="../tags/tag220.xml"/><Relationship Id="rId20" Type="http://schemas.microsoft.com/office/2007/relationships/hdphoto" Target="../media/image2.wdp"/><Relationship Id="rId2" Type="http://schemas.openxmlformats.org/officeDocument/2006/relationships/tags" Target="../tags/tag203.xml"/><Relationship Id="rId19" Type="http://schemas.openxmlformats.org/officeDocument/2006/relationships/image" Target="../media/image1.jpeg"/><Relationship Id="rId18" Type="http://schemas.openxmlformats.org/officeDocument/2006/relationships/tags" Target="../tags/tag219.xml"/><Relationship Id="rId17" Type="http://schemas.openxmlformats.org/officeDocument/2006/relationships/tags" Target="../tags/tag218.xml"/><Relationship Id="rId16" Type="http://schemas.openxmlformats.org/officeDocument/2006/relationships/tags" Target="../tags/tag217.xml"/><Relationship Id="rId15" Type="http://schemas.openxmlformats.org/officeDocument/2006/relationships/tags" Target="../tags/tag216.xml"/><Relationship Id="rId14" Type="http://schemas.openxmlformats.org/officeDocument/2006/relationships/tags" Target="../tags/tag215.xml"/><Relationship Id="rId13" Type="http://schemas.openxmlformats.org/officeDocument/2006/relationships/tags" Target="../tags/tag214.xml"/><Relationship Id="rId12" Type="http://schemas.openxmlformats.org/officeDocument/2006/relationships/tags" Target="../tags/tag213.xml"/><Relationship Id="rId11" Type="http://schemas.openxmlformats.org/officeDocument/2006/relationships/tags" Target="../tags/tag212.xml"/><Relationship Id="rId10" Type="http://schemas.openxmlformats.org/officeDocument/2006/relationships/tags" Target="../tags/tag211.xml"/><Relationship Id="rId1" Type="http://schemas.openxmlformats.org/officeDocument/2006/relationships/tags" Target="../tags/tag202.xml"/></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227.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226.xml"/><Relationship Id="rId4" Type="http://schemas.openxmlformats.org/officeDocument/2006/relationships/image" Target="../media/image3.png"/><Relationship Id="rId3" Type="http://schemas.openxmlformats.org/officeDocument/2006/relationships/tags" Target="../tags/tag225.xml"/><Relationship Id="rId2" Type="http://schemas.openxmlformats.org/officeDocument/2006/relationships/tags" Target="../tags/tag224.xml"/><Relationship Id="rId1" Type="http://schemas.openxmlformats.org/officeDocument/2006/relationships/tags" Target="../tags/tag223.xml"/></Relationships>
</file>

<file path=ppt/slides/_rels/slide6.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234.xml"/><Relationship Id="rId6" Type="http://schemas.openxmlformats.org/officeDocument/2006/relationships/tags" Target="../tags/tag233.xml"/><Relationship Id="rId5" Type="http://schemas.openxmlformats.org/officeDocument/2006/relationships/tags" Target="../tags/tag232.xml"/><Relationship Id="rId4" Type="http://schemas.openxmlformats.org/officeDocument/2006/relationships/tags" Target="../tags/tag231.xml"/><Relationship Id="rId3" Type="http://schemas.openxmlformats.org/officeDocument/2006/relationships/tags" Target="../tags/tag230.xml"/><Relationship Id="rId2" Type="http://schemas.openxmlformats.org/officeDocument/2006/relationships/tags" Target="../tags/tag229.xml"/><Relationship Id="rId13" Type="http://schemas.openxmlformats.org/officeDocument/2006/relationships/slideLayout" Target="../slideLayouts/slideLayout12.xml"/><Relationship Id="rId12" Type="http://schemas.openxmlformats.org/officeDocument/2006/relationships/tags" Target="../tags/tag236.xml"/><Relationship Id="rId11" Type="http://schemas.openxmlformats.org/officeDocument/2006/relationships/image" Target="../media/image3.png"/><Relationship Id="rId10" Type="http://schemas.openxmlformats.org/officeDocument/2006/relationships/tags" Target="../tags/tag235.xml"/><Relationship Id="rId1" Type="http://schemas.openxmlformats.org/officeDocument/2006/relationships/tags" Target="../tags/tag228.xml"/></Relationships>
</file>

<file path=ppt/slides/_rels/slide7.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241.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240.xml"/><Relationship Id="rId4" Type="http://schemas.openxmlformats.org/officeDocument/2006/relationships/image" Target="../media/image3.png"/><Relationship Id="rId3" Type="http://schemas.openxmlformats.org/officeDocument/2006/relationships/tags" Target="../tags/tag239.xml"/><Relationship Id="rId2" Type="http://schemas.openxmlformats.org/officeDocument/2006/relationships/tags" Target="../tags/tag238.xml"/><Relationship Id="rId1" Type="http://schemas.openxmlformats.org/officeDocument/2006/relationships/tags" Target="../tags/tag237.xml"/></Relationships>
</file>

<file path=ppt/slides/_rels/slide8.xml.rels><?xml version="1.0" encoding="UTF-8" standalone="yes"?>
<Relationships xmlns="http://schemas.openxmlformats.org/package/2006/relationships"><Relationship Id="rId9" Type="http://schemas.openxmlformats.org/officeDocument/2006/relationships/tags" Target="../tags/tag250.xml"/><Relationship Id="rId8" Type="http://schemas.openxmlformats.org/officeDocument/2006/relationships/tags" Target="../tags/tag249.xml"/><Relationship Id="rId7" Type="http://schemas.openxmlformats.org/officeDocument/2006/relationships/tags" Target="../tags/tag248.xml"/><Relationship Id="rId6" Type="http://schemas.openxmlformats.org/officeDocument/2006/relationships/tags" Target="../tags/tag247.xml"/><Relationship Id="rId5" Type="http://schemas.openxmlformats.org/officeDocument/2006/relationships/tags" Target="../tags/tag246.xml"/><Relationship Id="rId4" Type="http://schemas.openxmlformats.org/officeDocument/2006/relationships/tags" Target="../tags/tag245.xml"/><Relationship Id="rId3" Type="http://schemas.openxmlformats.org/officeDocument/2006/relationships/tags" Target="../tags/tag244.xml"/><Relationship Id="rId2" Type="http://schemas.openxmlformats.org/officeDocument/2006/relationships/tags" Target="../tags/tag243.xml"/><Relationship Id="rId17" Type="http://schemas.openxmlformats.org/officeDocument/2006/relationships/slideLayout" Target="../slideLayouts/slideLayout7.xml"/><Relationship Id="rId16" Type="http://schemas.openxmlformats.org/officeDocument/2006/relationships/tags" Target="../tags/tag254.xml"/><Relationship Id="rId15" Type="http://schemas.openxmlformats.org/officeDocument/2006/relationships/tags" Target="../tags/tag253.xml"/><Relationship Id="rId14" Type="http://schemas.openxmlformats.org/officeDocument/2006/relationships/image" Target="../media/image3.png"/><Relationship Id="rId13" Type="http://schemas.openxmlformats.org/officeDocument/2006/relationships/tags" Target="../tags/tag252.xml"/><Relationship Id="rId12" Type="http://schemas.microsoft.com/office/2007/relationships/hdphoto" Target="../media/image2.wdp"/><Relationship Id="rId11" Type="http://schemas.openxmlformats.org/officeDocument/2006/relationships/image" Target="../media/image1.jpeg"/><Relationship Id="rId10" Type="http://schemas.openxmlformats.org/officeDocument/2006/relationships/tags" Target="../tags/tag251.xml"/><Relationship Id="rId1" Type="http://schemas.openxmlformats.org/officeDocument/2006/relationships/tags" Target="../tags/tag242.xml"/></Relationships>
</file>

<file path=ppt/slides/_rels/slide9.xml.rels><?xml version="1.0" encoding="UTF-8" standalone="yes"?>
<Relationships xmlns="http://schemas.openxmlformats.org/package/2006/relationships"><Relationship Id="rId9" Type="http://schemas.openxmlformats.org/officeDocument/2006/relationships/tags" Target="../tags/tag263.xml"/><Relationship Id="rId8" Type="http://schemas.openxmlformats.org/officeDocument/2006/relationships/tags" Target="../tags/tag262.xml"/><Relationship Id="rId7" Type="http://schemas.openxmlformats.org/officeDocument/2006/relationships/tags" Target="../tags/tag261.xml"/><Relationship Id="rId6" Type="http://schemas.openxmlformats.org/officeDocument/2006/relationships/tags" Target="../tags/tag260.xml"/><Relationship Id="rId5" Type="http://schemas.openxmlformats.org/officeDocument/2006/relationships/tags" Target="../tags/tag259.xml"/><Relationship Id="rId4" Type="http://schemas.openxmlformats.org/officeDocument/2006/relationships/tags" Target="../tags/tag258.xml"/><Relationship Id="rId3" Type="http://schemas.openxmlformats.org/officeDocument/2006/relationships/tags" Target="../tags/tag257.xml"/><Relationship Id="rId2" Type="http://schemas.openxmlformats.org/officeDocument/2006/relationships/tags" Target="../tags/tag256.xml"/><Relationship Id="rId17" Type="http://schemas.openxmlformats.org/officeDocument/2006/relationships/slideLayout" Target="../slideLayouts/slideLayout7.xml"/><Relationship Id="rId16" Type="http://schemas.openxmlformats.org/officeDocument/2006/relationships/tags" Target="../tags/tag267.xml"/><Relationship Id="rId15" Type="http://schemas.openxmlformats.org/officeDocument/2006/relationships/tags" Target="../tags/tag266.xml"/><Relationship Id="rId14" Type="http://schemas.openxmlformats.org/officeDocument/2006/relationships/image" Target="../media/image3.png"/><Relationship Id="rId13" Type="http://schemas.openxmlformats.org/officeDocument/2006/relationships/tags" Target="../tags/tag265.xml"/><Relationship Id="rId12" Type="http://schemas.microsoft.com/office/2007/relationships/hdphoto" Target="../media/image2.wdp"/><Relationship Id="rId11" Type="http://schemas.openxmlformats.org/officeDocument/2006/relationships/image" Target="../media/image1.jpeg"/><Relationship Id="rId10" Type="http://schemas.openxmlformats.org/officeDocument/2006/relationships/tags" Target="../tags/tag264.xml"/><Relationship Id="rId1" Type="http://schemas.openxmlformats.org/officeDocument/2006/relationships/tags" Target="../tags/tag255.xml"/></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272.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271.xml"/><Relationship Id="rId4" Type="http://schemas.openxmlformats.org/officeDocument/2006/relationships/image" Target="../media/image3.png"/><Relationship Id="rId3" Type="http://schemas.openxmlformats.org/officeDocument/2006/relationships/tags" Target="../tags/tag270.xml"/><Relationship Id="rId2" Type="http://schemas.openxmlformats.org/officeDocument/2006/relationships/tags" Target="../tags/tag269.xml"/><Relationship Id="rId1" Type="http://schemas.openxmlformats.org/officeDocument/2006/relationships/tags" Target="../tags/tag268.xml"/></Relationships>
</file>

<file path=ppt/slides/_rels/slide11.xml.rels><?xml version="1.0" encoding="UTF-8" standalone="yes"?>
<Relationships xmlns="http://schemas.openxmlformats.org/package/2006/relationships"><Relationship Id="rId9" Type="http://schemas.openxmlformats.org/officeDocument/2006/relationships/tags" Target="../tags/tag281.xml"/><Relationship Id="rId8" Type="http://schemas.openxmlformats.org/officeDocument/2006/relationships/tags" Target="../tags/tag280.xml"/><Relationship Id="rId7" Type="http://schemas.openxmlformats.org/officeDocument/2006/relationships/tags" Target="../tags/tag279.xml"/><Relationship Id="rId6" Type="http://schemas.openxmlformats.org/officeDocument/2006/relationships/tags" Target="../tags/tag278.xml"/><Relationship Id="rId5" Type="http://schemas.openxmlformats.org/officeDocument/2006/relationships/tags" Target="../tags/tag277.xml"/><Relationship Id="rId4" Type="http://schemas.openxmlformats.org/officeDocument/2006/relationships/tags" Target="../tags/tag276.xml"/><Relationship Id="rId3" Type="http://schemas.openxmlformats.org/officeDocument/2006/relationships/tags" Target="../tags/tag275.xml"/><Relationship Id="rId2" Type="http://schemas.openxmlformats.org/officeDocument/2006/relationships/tags" Target="../tags/tag274.xml"/><Relationship Id="rId15" Type="http://schemas.openxmlformats.org/officeDocument/2006/relationships/slideLayout" Target="../slideLayouts/slideLayout12.xml"/><Relationship Id="rId14" Type="http://schemas.openxmlformats.org/officeDocument/2006/relationships/tags" Target="../tags/tag283.xml"/><Relationship Id="rId13" Type="http://schemas.openxmlformats.org/officeDocument/2006/relationships/image" Target="../media/image3.png"/><Relationship Id="rId12" Type="http://schemas.openxmlformats.org/officeDocument/2006/relationships/tags" Target="../tags/tag282.xml"/><Relationship Id="rId11" Type="http://schemas.microsoft.com/office/2007/relationships/hdphoto" Target="../media/image2.wdp"/><Relationship Id="rId10" Type="http://schemas.openxmlformats.org/officeDocument/2006/relationships/image" Target="../media/image1.jpeg"/><Relationship Id="rId1" Type="http://schemas.openxmlformats.org/officeDocument/2006/relationships/tags" Target="../tags/tag273.xml"/></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288.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287.xml"/><Relationship Id="rId4" Type="http://schemas.openxmlformats.org/officeDocument/2006/relationships/image" Target="../media/image3.png"/><Relationship Id="rId3" Type="http://schemas.openxmlformats.org/officeDocument/2006/relationships/tags" Target="../tags/tag286.xml"/><Relationship Id="rId2" Type="http://schemas.openxmlformats.org/officeDocument/2006/relationships/tags" Target="../tags/tag285.xml"/><Relationship Id="rId1" Type="http://schemas.openxmlformats.org/officeDocument/2006/relationships/tags" Target="../tags/tag284.xml"/></Relationships>
</file>

<file path=ppt/slides/_rels/slide13.xml.rels><?xml version="1.0" encoding="UTF-8" standalone="yes"?>
<Relationships xmlns="http://schemas.openxmlformats.org/package/2006/relationships"><Relationship Id="rId9" Type="http://schemas.openxmlformats.org/officeDocument/2006/relationships/tags" Target="../tags/tag297.xml"/><Relationship Id="rId8" Type="http://schemas.openxmlformats.org/officeDocument/2006/relationships/tags" Target="../tags/tag296.xml"/><Relationship Id="rId7" Type="http://schemas.openxmlformats.org/officeDocument/2006/relationships/tags" Target="../tags/tag295.xml"/><Relationship Id="rId6" Type="http://schemas.openxmlformats.org/officeDocument/2006/relationships/tags" Target="../tags/tag294.xml"/><Relationship Id="rId5" Type="http://schemas.openxmlformats.org/officeDocument/2006/relationships/tags" Target="../tags/tag293.xml"/><Relationship Id="rId4" Type="http://schemas.openxmlformats.org/officeDocument/2006/relationships/tags" Target="../tags/tag292.xml"/><Relationship Id="rId3" Type="http://schemas.openxmlformats.org/officeDocument/2006/relationships/tags" Target="../tags/tag291.xml"/><Relationship Id="rId2" Type="http://schemas.openxmlformats.org/officeDocument/2006/relationships/tags" Target="../tags/tag290.xml"/><Relationship Id="rId17" Type="http://schemas.openxmlformats.org/officeDocument/2006/relationships/slideLayout" Target="../slideLayouts/slideLayout7.xml"/><Relationship Id="rId16" Type="http://schemas.openxmlformats.org/officeDocument/2006/relationships/tags" Target="../tags/tag301.xml"/><Relationship Id="rId15" Type="http://schemas.microsoft.com/office/2007/relationships/hdphoto" Target="../media/image2.wdp"/><Relationship Id="rId14" Type="http://schemas.openxmlformats.org/officeDocument/2006/relationships/image" Target="../media/image1.jpeg"/><Relationship Id="rId13" Type="http://schemas.openxmlformats.org/officeDocument/2006/relationships/tags" Target="../tags/tag300.xml"/><Relationship Id="rId12" Type="http://schemas.openxmlformats.org/officeDocument/2006/relationships/image" Target="../media/image3.png"/><Relationship Id="rId11" Type="http://schemas.openxmlformats.org/officeDocument/2006/relationships/tags" Target="../tags/tag299.xml"/><Relationship Id="rId10" Type="http://schemas.openxmlformats.org/officeDocument/2006/relationships/tags" Target="../tags/tag298.xml"/><Relationship Id="rId1" Type="http://schemas.openxmlformats.org/officeDocument/2006/relationships/tags" Target="../tags/tag289.xml"/></Relationships>
</file>

<file path=ppt/slides/_rels/slide14.xml.rels><?xml version="1.0" encoding="UTF-8" standalone="yes"?>
<Relationships xmlns="http://schemas.openxmlformats.org/package/2006/relationships"><Relationship Id="rId9" Type="http://schemas.openxmlformats.org/officeDocument/2006/relationships/tags" Target="../tags/tag310.xml"/><Relationship Id="rId8" Type="http://schemas.openxmlformats.org/officeDocument/2006/relationships/tags" Target="../tags/tag309.xml"/><Relationship Id="rId7" Type="http://schemas.openxmlformats.org/officeDocument/2006/relationships/tags" Target="../tags/tag308.xml"/><Relationship Id="rId6" Type="http://schemas.openxmlformats.org/officeDocument/2006/relationships/tags" Target="../tags/tag307.xml"/><Relationship Id="rId5" Type="http://schemas.openxmlformats.org/officeDocument/2006/relationships/tags" Target="../tags/tag306.xml"/><Relationship Id="rId4" Type="http://schemas.openxmlformats.org/officeDocument/2006/relationships/tags" Target="../tags/tag305.xml"/><Relationship Id="rId3" Type="http://schemas.openxmlformats.org/officeDocument/2006/relationships/tags" Target="../tags/tag304.xml"/><Relationship Id="rId2" Type="http://schemas.openxmlformats.org/officeDocument/2006/relationships/tags" Target="../tags/tag303.xml"/><Relationship Id="rId16" Type="http://schemas.openxmlformats.org/officeDocument/2006/relationships/slideLayout" Target="../slideLayouts/slideLayout7.xml"/><Relationship Id="rId15" Type="http://schemas.openxmlformats.org/officeDocument/2006/relationships/tags" Target="../tags/tag313.xml"/><Relationship Id="rId14" Type="http://schemas.openxmlformats.org/officeDocument/2006/relationships/image" Target="../media/image3.png"/><Relationship Id="rId13" Type="http://schemas.openxmlformats.org/officeDocument/2006/relationships/tags" Target="../tags/tag312.xml"/><Relationship Id="rId12" Type="http://schemas.microsoft.com/office/2007/relationships/hdphoto" Target="../media/image2.wdp"/><Relationship Id="rId11" Type="http://schemas.openxmlformats.org/officeDocument/2006/relationships/image" Target="../media/image1.jpeg"/><Relationship Id="rId10" Type="http://schemas.openxmlformats.org/officeDocument/2006/relationships/tags" Target="../tags/tag311.xml"/><Relationship Id="rId1" Type="http://schemas.openxmlformats.org/officeDocument/2006/relationships/tags" Target="../tags/tag302.xml"/></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318.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317.xml"/><Relationship Id="rId4" Type="http://schemas.openxmlformats.org/officeDocument/2006/relationships/image" Target="../media/image3.png"/><Relationship Id="rId3" Type="http://schemas.openxmlformats.org/officeDocument/2006/relationships/tags" Target="../tags/tag316.xml"/><Relationship Id="rId2" Type="http://schemas.openxmlformats.org/officeDocument/2006/relationships/tags" Target="../tags/tag315.xml"/><Relationship Id="rId1" Type="http://schemas.openxmlformats.org/officeDocument/2006/relationships/tags" Target="../tags/tag314.xml"/></Relationships>
</file>

<file path=ppt/slides/_rels/slide16.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325.xml"/><Relationship Id="rId6" Type="http://schemas.openxmlformats.org/officeDocument/2006/relationships/tags" Target="../tags/tag324.xml"/><Relationship Id="rId5" Type="http://schemas.openxmlformats.org/officeDocument/2006/relationships/tags" Target="../tags/tag323.xml"/><Relationship Id="rId4" Type="http://schemas.openxmlformats.org/officeDocument/2006/relationships/tags" Target="../tags/tag322.xml"/><Relationship Id="rId3" Type="http://schemas.openxmlformats.org/officeDocument/2006/relationships/tags" Target="../tags/tag321.xml"/><Relationship Id="rId2" Type="http://schemas.openxmlformats.org/officeDocument/2006/relationships/tags" Target="../tags/tag320.xml"/><Relationship Id="rId13" Type="http://schemas.openxmlformats.org/officeDocument/2006/relationships/slideLayout" Target="../slideLayouts/slideLayout12.xml"/><Relationship Id="rId12" Type="http://schemas.openxmlformats.org/officeDocument/2006/relationships/tags" Target="../tags/tag327.xml"/><Relationship Id="rId11" Type="http://schemas.openxmlformats.org/officeDocument/2006/relationships/image" Target="../media/image3.png"/><Relationship Id="rId10" Type="http://schemas.openxmlformats.org/officeDocument/2006/relationships/tags" Target="../tags/tag326.xml"/><Relationship Id="rId1" Type="http://schemas.openxmlformats.org/officeDocument/2006/relationships/tags" Target="../tags/tag319.xml"/></Relationships>
</file>

<file path=ppt/slides/_rels/slide17.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332.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331.xml"/><Relationship Id="rId4" Type="http://schemas.openxmlformats.org/officeDocument/2006/relationships/image" Target="../media/image3.png"/><Relationship Id="rId3" Type="http://schemas.openxmlformats.org/officeDocument/2006/relationships/tags" Target="../tags/tag330.xml"/><Relationship Id="rId2" Type="http://schemas.openxmlformats.org/officeDocument/2006/relationships/tags" Target="../tags/tag329.xml"/><Relationship Id="rId1" Type="http://schemas.openxmlformats.org/officeDocument/2006/relationships/tags" Target="../tags/tag328.xml"/></Relationships>
</file>

<file path=ppt/slides/_rels/slide18.xml.rels><?xml version="1.0" encoding="UTF-8" standalone="yes"?>
<Relationships xmlns="http://schemas.openxmlformats.org/package/2006/relationships"><Relationship Id="rId9" Type="http://schemas.openxmlformats.org/officeDocument/2006/relationships/tags" Target="../tags/tag341.xml"/><Relationship Id="rId8" Type="http://schemas.openxmlformats.org/officeDocument/2006/relationships/tags" Target="../tags/tag340.xml"/><Relationship Id="rId7" Type="http://schemas.openxmlformats.org/officeDocument/2006/relationships/tags" Target="../tags/tag339.xml"/><Relationship Id="rId6" Type="http://schemas.openxmlformats.org/officeDocument/2006/relationships/tags" Target="../tags/tag338.xml"/><Relationship Id="rId5" Type="http://schemas.openxmlformats.org/officeDocument/2006/relationships/tags" Target="../tags/tag337.xml"/><Relationship Id="rId4" Type="http://schemas.openxmlformats.org/officeDocument/2006/relationships/tags" Target="../tags/tag336.xml"/><Relationship Id="rId3" Type="http://schemas.openxmlformats.org/officeDocument/2006/relationships/tags" Target="../tags/tag335.xml"/><Relationship Id="rId2" Type="http://schemas.openxmlformats.org/officeDocument/2006/relationships/tags" Target="../tags/tag334.xml"/><Relationship Id="rId13" Type="http://schemas.openxmlformats.org/officeDocument/2006/relationships/slideLayout" Target="../slideLayouts/slideLayout7.xml"/><Relationship Id="rId12" Type="http://schemas.openxmlformats.org/officeDocument/2006/relationships/tags" Target="../tags/tag343.xml"/><Relationship Id="rId11" Type="http://schemas.openxmlformats.org/officeDocument/2006/relationships/image" Target="../media/image8.png"/><Relationship Id="rId10" Type="http://schemas.openxmlformats.org/officeDocument/2006/relationships/tags" Target="../tags/tag342.xml"/><Relationship Id="rId1" Type="http://schemas.openxmlformats.org/officeDocument/2006/relationships/tags" Target="../tags/tag333.xml"/></Relationships>
</file>

<file path=ppt/slides/_rels/slide19.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350.xml"/><Relationship Id="rId6" Type="http://schemas.openxmlformats.org/officeDocument/2006/relationships/tags" Target="../tags/tag349.xml"/><Relationship Id="rId5" Type="http://schemas.openxmlformats.org/officeDocument/2006/relationships/tags" Target="../tags/tag348.xml"/><Relationship Id="rId4" Type="http://schemas.openxmlformats.org/officeDocument/2006/relationships/tags" Target="../tags/tag347.xml"/><Relationship Id="rId3" Type="http://schemas.openxmlformats.org/officeDocument/2006/relationships/tags" Target="../tags/tag346.xml"/><Relationship Id="rId2" Type="http://schemas.openxmlformats.org/officeDocument/2006/relationships/tags" Target="../tags/tag345.xml"/><Relationship Id="rId14" Type="http://schemas.openxmlformats.org/officeDocument/2006/relationships/slideLayout" Target="../slideLayouts/slideLayout12.xml"/><Relationship Id="rId13" Type="http://schemas.openxmlformats.org/officeDocument/2006/relationships/tags" Target="../tags/tag353.xml"/><Relationship Id="rId12" Type="http://schemas.openxmlformats.org/officeDocument/2006/relationships/tags" Target="../tags/tag352.xml"/><Relationship Id="rId11" Type="http://schemas.openxmlformats.org/officeDocument/2006/relationships/image" Target="../media/image3.png"/><Relationship Id="rId10" Type="http://schemas.openxmlformats.org/officeDocument/2006/relationships/tags" Target="../tags/tag351.xml"/><Relationship Id="rId1" Type="http://schemas.openxmlformats.org/officeDocument/2006/relationships/tags" Target="../tags/tag344.xml"/></Relationships>
</file>

<file path=ppt/slides/_rels/slide20.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360.xml"/><Relationship Id="rId6" Type="http://schemas.openxmlformats.org/officeDocument/2006/relationships/tags" Target="../tags/tag359.xml"/><Relationship Id="rId5" Type="http://schemas.openxmlformats.org/officeDocument/2006/relationships/tags" Target="../tags/tag358.xml"/><Relationship Id="rId4" Type="http://schemas.openxmlformats.org/officeDocument/2006/relationships/tags" Target="../tags/tag357.xml"/><Relationship Id="rId3" Type="http://schemas.openxmlformats.org/officeDocument/2006/relationships/tags" Target="../tags/tag356.xml"/><Relationship Id="rId2" Type="http://schemas.openxmlformats.org/officeDocument/2006/relationships/tags" Target="../tags/tag355.xml"/><Relationship Id="rId14" Type="http://schemas.openxmlformats.org/officeDocument/2006/relationships/slideLayout" Target="../slideLayouts/slideLayout12.xml"/><Relationship Id="rId13" Type="http://schemas.openxmlformats.org/officeDocument/2006/relationships/tags" Target="../tags/tag363.xml"/><Relationship Id="rId12" Type="http://schemas.openxmlformats.org/officeDocument/2006/relationships/tags" Target="../tags/tag362.xml"/><Relationship Id="rId11" Type="http://schemas.openxmlformats.org/officeDocument/2006/relationships/image" Target="../media/image3.png"/><Relationship Id="rId10" Type="http://schemas.openxmlformats.org/officeDocument/2006/relationships/tags" Target="../tags/tag361.xml"/><Relationship Id="rId1" Type="http://schemas.openxmlformats.org/officeDocument/2006/relationships/tags" Target="../tags/tag354.xml"/></Relationships>
</file>

<file path=ppt/slides/_rels/slide21.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370.xml"/><Relationship Id="rId6" Type="http://schemas.openxmlformats.org/officeDocument/2006/relationships/tags" Target="../tags/tag369.xml"/><Relationship Id="rId5" Type="http://schemas.openxmlformats.org/officeDocument/2006/relationships/tags" Target="../tags/tag368.xml"/><Relationship Id="rId4" Type="http://schemas.openxmlformats.org/officeDocument/2006/relationships/tags" Target="../tags/tag367.xml"/><Relationship Id="rId3" Type="http://schemas.openxmlformats.org/officeDocument/2006/relationships/tags" Target="../tags/tag366.xml"/><Relationship Id="rId2" Type="http://schemas.openxmlformats.org/officeDocument/2006/relationships/tags" Target="../tags/tag365.xml"/><Relationship Id="rId14" Type="http://schemas.openxmlformats.org/officeDocument/2006/relationships/slideLayout" Target="../slideLayouts/slideLayout12.xml"/><Relationship Id="rId13" Type="http://schemas.openxmlformats.org/officeDocument/2006/relationships/tags" Target="../tags/tag373.xml"/><Relationship Id="rId12" Type="http://schemas.openxmlformats.org/officeDocument/2006/relationships/tags" Target="../tags/tag372.xml"/><Relationship Id="rId11" Type="http://schemas.openxmlformats.org/officeDocument/2006/relationships/image" Target="../media/image3.png"/><Relationship Id="rId10" Type="http://schemas.openxmlformats.org/officeDocument/2006/relationships/tags" Target="../tags/tag371.xml"/><Relationship Id="rId1" Type="http://schemas.openxmlformats.org/officeDocument/2006/relationships/tags" Target="../tags/tag364.xml"/></Relationships>
</file>

<file path=ppt/slides/_rels/slide22.xml.rels><?xml version="1.0" encoding="UTF-8" standalone="yes"?>
<Relationships xmlns="http://schemas.openxmlformats.org/package/2006/relationships"><Relationship Id="rId9" Type="http://schemas.microsoft.com/office/2007/relationships/hdphoto" Target="../media/image2.wdp"/><Relationship Id="rId8" Type="http://schemas.openxmlformats.org/officeDocument/2006/relationships/image" Target="../media/image1.jpeg"/><Relationship Id="rId7" Type="http://schemas.openxmlformats.org/officeDocument/2006/relationships/tags" Target="../tags/tag380.xml"/><Relationship Id="rId6" Type="http://schemas.openxmlformats.org/officeDocument/2006/relationships/tags" Target="../tags/tag379.xml"/><Relationship Id="rId5" Type="http://schemas.openxmlformats.org/officeDocument/2006/relationships/tags" Target="../tags/tag378.xml"/><Relationship Id="rId4" Type="http://schemas.openxmlformats.org/officeDocument/2006/relationships/tags" Target="../tags/tag377.xml"/><Relationship Id="rId3" Type="http://schemas.openxmlformats.org/officeDocument/2006/relationships/tags" Target="../tags/tag376.xml"/><Relationship Id="rId2" Type="http://schemas.openxmlformats.org/officeDocument/2006/relationships/tags" Target="../tags/tag375.xml"/><Relationship Id="rId14" Type="http://schemas.openxmlformats.org/officeDocument/2006/relationships/slideLayout" Target="../slideLayouts/slideLayout12.xml"/><Relationship Id="rId13" Type="http://schemas.openxmlformats.org/officeDocument/2006/relationships/tags" Target="../tags/tag383.xml"/><Relationship Id="rId12" Type="http://schemas.openxmlformats.org/officeDocument/2006/relationships/tags" Target="../tags/tag382.xml"/><Relationship Id="rId11" Type="http://schemas.openxmlformats.org/officeDocument/2006/relationships/image" Target="../media/image3.png"/><Relationship Id="rId10" Type="http://schemas.openxmlformats.org/officeDocument/2006/relationships/tags" Target="../tags/tag381.xml"/><Relationship Id="rId1" Type="http://schemas.openxmlformats.org/officeDocument/2006/relationships/tags" Target="../tags/tag374.xml"/></Relationships>
</file>

<file path=ppt/slides/_rels/slide23.xml.rels><?xml version="1.0" encoding="UTF-8" standalone="yes"?>
<Relationships xmlns="http://schemas.openxmlformats.org/package/2006/relationships"><Relationship Id="rId9" Type="http://schemas.openxmlformats.org/officeDocument/2006/relationships/tags" Target="../tags/tag389.xml"/><Relationship Id="rId8" Type="http://schemas.openxmlformats.org/officeDocument/2006/relationships/image" Target="../media/image3.png"/><Relationship Id="rId7" Type="http://schemas.openxmlformats.org/officeDocument/2006/relationships/tags" Target="../tags/tag388.xml"/><Relationship Id="rId6" Type="http://schemas.microsoft.com/office/2007/relationships/hdphoto" Target="../media/image2.wdp"/><Relationship Id="rId5" Type="http://schemas.openxmlformats.org/officeDocument/2006/relationships/image" Target="../media/image1.jpeg"/><Relationship Id="rId4" Type="http://schemas.openxmlformats.org/officeDocument/2006/relationships/tags" Target="../tags/tag387.xml"/><Relationship Id="rId3" Type="http://schemas.openxmlformats.org/officeDocument/2006/relationships/tags" Target="../tags/tag386.xml"/><Relationship Id="rId2" Type="http://schemas.openxmlformats.org/officeDocument/2006/relationships/tags" Target="../tags/tag385.xml"/><Relationship Id="rId10" Type="http://schemas.openxmlformats.org/officeDocument/2006/relationships/slideLayout" Target="../slideLayouts/slideLayout3.xml"/><Relationship Id="rId1" Type="http://schemas.openxmlformats.org/officeDocument/2006/relationships/tags" Target="../tags/tag384.xml"/></Relationships>
</file>

<file path=ppt/slides/_rels/slide24.xml.rels><?xml version="1.0" encoding="UTF-8" standalone="yes"?>
<Relationships xmlns="http://schemas.openxmlformats.org/package/2006/relationships"><Relationship Id="rId9" Type="http://schemas.openxmlformats.org/officeDocument/2006/relationships/tags" Target="../tags/tag398.xml"/><Relationship Id="rId8" Type="http://schemas.openxmlformats.org/officeDocument/2006/relationships/tags" Target="../tags/tag397.xml"/><Relationship Id="rId7" Type="http://schemas.openxmlformats.org/officeDocument/2006/relationships/tags" Target="../tags/tag396.xml"/><Relationship Id="rId6" Type="http://schemas.openxmlformats.org/officeDocument/2006/relationships/tags" Target="../tags/tag395.xml"/><Relationship Id="rId5" Type="http://schemas.openxmlformats.org/officeDocument/2006/relationships/tags" Target="../tags/tag394.xml"/><Relationship Id="rId4" Type="http://schemas.openxmlformats.org/officeDocument/2006/relationships/tags" Target="../tags/tag393.xml"/><Relationship Id="rId3" Type="http://schemas.openxmlformats.org/officeDocument/2006/relationships/tags" Target="../tags/tag392.xml"/><Relationship Id="rId2" Type="http://schemas.openxmlformats.org/officeDocument/2006/relationships/tags" Target="../tags/tag391.xml"/><Relationship Id="rId17" Type="http://schemas.openxmlformats.org/officeDocument/2006/relationships/slideLayout" Target="../slideLayouts/slideLayout7.xml"/><Relationship Id="rId16" Type="http://schemas.openxmlformats.org/officeDocument/2006/relationships/tags" Target="../tags/tag404.xml"/><Relationship Id="rId15" Type="http://schemas.openxmlformats.org/officeDocument/2006/relationships/tags" Target="../tags/tag403.xml"/><Relationship Id="rId14" Type="http://schemas.openxmlformats.org/officeDocument/2006/relationships/image" Target="../media/image3.png"/><Relationship Id="rId13" Type="http://schemas.openxmlformats.org/officeDocument/2006/relationships/tags" Target="../tags/tag402.xml"/><Relationship Id="rId12" Type="http://schemas.openxmlformats.org/officeDocument/2006/relationships/tags" Target="../tags/tag401.xml"/><Relationship Id="rId11" Type="http://schemas.openxmlformats.org/officeDocument/2006/relationships/tags" Target="../tags/tag400.xml"/><Relationship Id="rId10" Type="http://schemas.openxmlformats.org/officeDocument/2006/relationships/tags" Target="../tags/tag399.xml"/><Relationship Id="rId1" Type="http://schemas.openxmlformats.org/officeDocument/2006/relationships/tags" Target="../tags/tag390.xml"/></Relationships>
</file>

<file path=ppt/slides/_rels/slide25.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409.xml"/><Relationship Id="rId7" Type="http://schemas.microsoft.com/office/2007/relationships/hdphoto" Target="../media/image2.wdp"/><Relationship Id="rId6" Type="http://schemas.openxmlformats.org/officeDocument/2006/relationships/image" Target="../media/image1.jpeg"/><Relationship Id="rId5" Type="http://schemas.openxmlformats.org/officeDocument/2006/relationships/tags" Target="../tags/tag408.xml"/><Relationship Id="rId4" Type="http://schemas.openxmlformats.org/officeDocument/2006/relationships/image" Target="../media/image3.png"/><Relationship Id="rId3" Type="http://schemas.openxmlformats.org/officeDocument/2006/relationships/tags" Target="../tags/tag407.xml"/><Relationship Id="rId2" Type="http://schemas.openxmlformats.org/officeDocument/2006/relationships/tags" Target="../tags/tag406.xml"/><Relationship Id="rId1" Type="http://schemas.openxmlformats.org/officeDocument/2006/relationships/tags" Target="../tags/tag405.xml"/></Relationships>
</file>

<file path=ppt/slides/_rels/slide26.xml.rels><?xml version="1.0" encoding="UTF-8" standalone="yes"?>
<Relationships xmlns="http://schemas.openxmlformats.org/package/2006/relationships"><Relationship Id="rId9" Type="http://schemas.openxmlformats.org/officeDocument/2006/relationships/tags" Target="../tags/tag418.xml"/><Relationship Id="rId8" Type="http://schemas.openxmlformats.org/officeDocument/2006/relationships/tags" Target="../tags/tag417.xml"/><Relationship Id="rId7" Type="http://schemas.openxmlformats.org/officeDocument/2006/relationships/tags" Target="../tags/tag416.xml"/><Relationship Id="rId6" Type="http://schemas.openxmlformats.org/officeDocument/2006/relationships/tags" Target="../tags/tag415.xml"/><Relationship Id="rId5" Type="http://schemas.openxmlformats.org/officeDocument/2006/relationships/tags" Target="../tags/tag414.xml"/><Relationship Id="rId4" Type="http://schemas.openxmlformats.org/officeDocument/2006/relationships/tags" Target="../tags/tag413.xml"/><Relationship Id="rId3" Type="http://schemas.openxmlformats.org/officeDocument/2006/relationships/tags" Target="../tags/tag412.xml"/><Relationship Id="rId2" Type="http://schemas.openxmlformats.org/officeDocument/2006/relationships/tags" Target="../tags/tag411.xml"/><Relationship Id="rId19" Type="http://schemas.openxmlformats.org/officeDocument/2006/relationships/slideLayout" Target="../slideLayouts/slideLayout7.xml"/><Relationship Id="rId18" Type="http://schemas.openxmlformats.org/officeDocument/2006/relationships/tags" Target="../tags/tag424.xml"/><Relationship Id="rId17" Type="http://schemas.openxmlformats.org/officeDocument/2006/relationships/image" Target="../media/image3.png"/><Relationship Id="rId16" Type="http://schemas.openxmlformats.org/officeDocument/2006/relationships/tags" Target="../tags/tag423.xml"/><Relationship Id="rId15" Type="http://schemas.microsoft.com/office/2007/relationships/hdphoto" Target="../media/image2.wdp"/><Relationship Id="rId14" Type="http://schemas.openxmlformats.org/officeDocument/2006/relationships/image" Target="../media/image1.jpeg"/><Relationship Id="rId13" Type="http://schemas.openxmlformats.org/officeDocument/2006/relationships/tags" Target="../tags/tag422.xml"/><Relationship Id="rId12" Type="http://schemas.openxmlformats.org/officeDocument/2006/relationships/tags" Target="../tags/tag421.xml"/><Relationship Id="rId11" Type="http://schemas.openxmlformats.org/officeDocument/2006/relationships/tags" Target="../tags/tag420.xml"/><Relationship Id="rId10" Type="http://schemas.openxmlformats.org/officeDocument/2006/relationships/tags" Target="../tags/tag419.xml"/><Relationship Id="rId1" Type="http://schemas.openxmlformats.org/officeDocument/2006/relationships/tags" Target="../tags/tag410.xml"/></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11.xml"/><Relationship Id="rId5" Type="http://schemas.openxmlformats.org/officeDocument/2006/relationships/tags" Target="../tags/tag427.xml"/><Relationship Id="rId4" Type="http://schemas.microsoft.com/office/2007/relationships/hdphoto" Target="../media/image2.wdp"/><Relationship Id="rId3" Type="http://schemas.openxmlformats.org/officeDocument/2006/relationships/image" Target="../media/image1.jpeg"/><Relationship Id="rId2" Type="http://schemas.openxmlformats.org/officeDocument/2006/relationships/tags" Target="../tags/tag426.xml"/><Relationship Id="rId1" Type="http://schemas.openxmlformats.org/officeDocument/2006/relationships/tags" Target="../tags/tag4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584200" y="1331595"/>
            <a:ext cx="11607800" cy="2122170"/>
          </a:xfrm>
        </p:spPr>
        <p:txBody>
          <a:bodyPr>
            <a:normAutofit fontScale="90000"/>
          </a:bodyPr>
          <a:p>
            <a:r>
              <a:rPr dirty="0">
                <a:solidFill>
                  <a:schemeClr val="tx1"/>
                </a:solidFill>
                <a:latin typeface="微软雅黑" panose="020B0503020204020204" pitchFamily="34" charset="-122"/>
                <a:ea typeface="微软雅黑" panose="020B0503020204020204" pitchFamily="34" charset="-122"/>
                <a:sym typeface="+mn-ea"/>
              </a:rPr>
              <a:t>基于</a:t>
            </a:r>
            <a:r>
              <a:rPr lang="zh-CN" dirty="0">
                <a:solidFill>
                  <a:schemeClr val="tx1"/>
                </a:solidFill>
                <a:latin typeface="微软雅黑" panose="020B0503020204020204" pitchFamily="34" charset="-122"/>
                <a:ea typeface="微软雅黑" panose="020B0503020204020204" pitchFamily="34" charset="-122"/>
                <a:sym typeface="+mn-ea"/>
              </a:rPr>
              <a:t>陶行知</a:t>
            </a:r>
            <a:r>
              <a:rPr lang="en-US" altLang="zh-CN" dirty="0">
                <a:solidFill>
                  <a:schemeClr val="tx1"/>
                </a:solidFill>
                <a:latin typeface="微软雅黑" panose="020B0503020204020204" pitchFamily="34" charset="-122"/>
                <a:ea typeface="微软雅黑" panose="020B0503020204020204" pitchFamily="34" charset="-122"/>
                <a:sym typeface="+mn-ea"/>
              </a:rPr>
              <a:t>“</a:t>
            </a:r>
            <a:r>
              <a:rPr lang="zh-CN" altLang="en-US" dirty="0">
                <a:solidFill>
                  <a:schemeClr val="tx1"/>
                </a:solidFill>
                <a:latin typeface="微软雅黑" panose="020B0503020204020204" pitchFamily="34" charset="-122"/>
                <a:ea typeface="微软雅黑" panose="020B0503020204020204" pitchFamily="34" charset="-122"/>
                <a:sym typeface="+mn-ea"/>
              </a:rPr>
              <a:t>生活教育</a:t>
            </a:r>
            <a:r>
              <a:rPr lang="en-US" altLang="zh-CN" dirty="0">
                <a:solidFill>
                  <a:schemeClr val="tx1"/>
                </a:solidFill>
                <a:latin typeface="微软雅黑" panose="020B0503020204020204" pitchFamily="34" charset="-122"/>
                <a:ea typeface="微软雅黑" panose="020B0503020204020204" pitchFamily="34" charset="-122"/>
                <a:sym typeface="+mn-ea"/>
              </a:rPr>
              <a:t>”</a:t>
            </a:r>
            <a:r>
              <a:rPr dirty="0">
                <a:solidFill>
                  <a:schemeClr val="tx1"/>
                </a:solidFill>
                <a:latin typeface="微软雅黑" panose="020B0503020204020204" pitchFamily="34" charset="-122"/>
                <a:ea typeface="微软雅黑" panose="020B0503020204020204" pitchFamily="34" charset="-122"/>
                <a:sym typeface="+mn-ea"/>
              </a:rPr>
              <a:t>的</a:t>
            </a:r>
            <a:br>
              <a:rPr b="1" dirty="0">
                <a:solidFill>
                  <a:schemeClr val="tx1"/>
                </a:solidFill>
                <a:latin typeface="微软雅黑" panose="020B0503020204020204" pitchFamily="34" charset="-122"/>
                <a:ea typeface="微软雅黑" panose="020B0503020204020204" pitchFamily="34" charset="-122"/>
              </a:rPr>
            </a:br>
            <a:r>
              <a:rPr dirty="0">
                <a:solidFill>
                  <a:schemeClr val="tx1"/>
                </a:solidFill>
                <a:latin typeface="微软雅黑" panose="020B0503020204020204" pitchFamily="34" charset="-122"/>
                <a:ea typeface="微软雅黑" panose="020B0503020204020204" pitchFamily="34" charset="-122"/>
                <a:sym typeface="+mn-ea"/>
              </a:rPr>
              <a:t>体育</a:t>
            </a:r>
            <a:r>
              <a:rPr lang="zh-CN" dirty="0">
                <a:solidFill>
                  <a:schemeClr val="tx1"/>
                </a:solidFill>
                <a:latin typeface="微软雅黑" panose="020B0503020204020204" pitchFamily="34" charset="-122"/>
                <a:ea typeface="微软雅黑" panose="020B0503020204020204" pitchFamily="34" charset="-122"/>
                <a:sym typeface="+mn-ea"/>
              </a:rPr>
              <a:t>生活化课堂教学</a:t>
            </a:r>
            <a:r>
              <a:rPr dirty="0">
                <a:solidFill>
                  <a:schemeClr val="tx1"/>
                </a:solidFill>
                <a:latin typeface="微软雅黑" panose="020B0503020204020204" pitchFamily="34" charset="-122"/>
                <a:ea typeface="微软雅黑" panose="020B0503020204020204" pitchFamily="34" charset="-122"/>
                <a:sym typeface="+mn-ea"/>
              </a:rPr>
              <a:t>的实践</a:t>
            </a:r>
            <a:r>
              <a:rPr lang="zh-CN" dirty="0">
                <a:solidFill>
                  <a:schemeClr val="tx1"/>
                </a:solidFill>
                <a:latin typeface="微软雅黑" panose="020B0503020204020204" pitchFamily="34" charset="-122"/>
                <a:ea typeface="微软雅黑" panose="020B0503020204020204" pitchFamily="34" charset="-122"/>
                <a:sym typeface="+mn-ea"/>
              </a:rPr>
              <a:t>与</a:t>
            </a:r>
            <a:r>
              <a:rPr dirty="0">
                <a:solidFill>
                  <a:schemeClr val="tx1"/>
                </a:solidFill>
                <a:latin typeface="微软雅黑" panose="020B0503020204020204" pitchFamily="34" charset="-122"/>
                <a:ea typeface="微软雅黑" panose="020B0503020204020204" pitchFamily="34" charset="-122"/>
                <a:sym typeface="+mn-ea"/>
              </a:rPr>
              <a:t>研究</a:t>
            </a:r>
            <a:endParaRPr lang="zh-CN" altLang="zh-CN"/>
          </a:p>
        </p:txBody>
      </p:sp>
      <p:sp>
        <p:nvSpPr>
          <p:cNvPr id="3" name="副标题 2"/>
          <p:cNvSpPr>
            <a:spLocks noGrp="1"/>
          </p:cNvSpPr>
          <p:nvPr>
            <p:ph type="subTitle" idx="1"/>
            <p:custDataLst>
              <p:tags r:id="rId2"/>
            </p:custDataLst>
          </p:nvPr>
        </p:nvSpPr>
        <p:spPr/>
        <p:txBody>
          <a:bodyPr>
            <a:noAutofit/>
          </a:bodyPr>
          <a:p>
            <a:r>
              <a:rPr lang="zh-CN" altLang="en-US" sz="3600"/>
              <a:t>（开题汇报）</a:t>
            </a:r>
            <a:endParaRPr lang="zh-CN" altLang="en-US" sz="3600"/>
          </a:p>
        </p:txBody>
      </p:sp>
      <p:sp>
        <p:nvSpPr>
          <p:cNvPr id="4" name="文本占位符 3"/>
          <p:cNvSpPr>
            <a:spLocks noGrp="1"/>
          </p:cNvSpPr>
          <p:nvPr>
            <p:ph type="body" sz="quarter" idx="13"/>
          </p:nvPr>
        </p:nvSpPr>
        <p:spPr/>
        <p:txBody>
          <a:bodyPr>
            <a:noAutofit/>
          </a:bodyPr>
          <a:p>
            <a:r>
              <a:rPr lang="zh-CN" altLang="en-US" sz="2400"/>
              <a:t>汇报人：陈士君</a:t>
            </a:r>
            <a:endParaRPr lang="zh-CN" altLang="en-US" sz="2400"/>
          </a:p>
        </p:txBody>
      </p:sp>
      <p:sp>
        <p:nvSpPr>
          <p:cNvPr id="5" name="文本占位符 4"/>
          <p:cNvSpPr>
            <a:spLocks noGrp="1"/>
          </p:cNvSpPr>
          <p:nvPr>
            <p:ph type="body" sz="quarter" idx="14"/>
          </p:nvPr>
        </p:nvSpPr>
        <p:spPr>
          <a:xfrm>
            <a:off x="2552700" y="4790440"/>
            <a:ext cx="7107555" cy="1703070"/>
          </a:xfrm>
        </p:spPr>
        <p:txBody>
          <a:bodyPr>
            <a:normAutofit/>
          </a:bodyPr>
          <a:p>
            <a:r>
              <a:rPr lang="zh-CN" altLang="en-US" sz="2000"/>
              <a:t>苏州高新区长江小学校</a:t>
            </a:r>
            <a:endParaRPr lang="zh-CN" altLang="en-US" sz="2000"/>
          </a:p>
          <a:p>
            <a:r>
              <a:rPr lang="en-US" altLang="zh-CN" sz="2000"/>
              <a:t>2024.06</a:t>
            </a:r>
            <a:endParaRPr lang="en-US" altLang="zh-CN" sz="2000"/>
          </a:p>
        </p:txBody>
      </p:sp>
      <p:sp>
        <p:nvSpPr>
          <p:cNvPr id="11" name="文本框 10"/>
          <p:cNvSpPr txBox="1"/>
          <p:nvPr/>
        </p:nvSpPr>
        <p:spPr>
          <a:xfrm>
            <a:off x="-523240" y="685165"/>
            <a:ext cx="11771630" cy="483235"/>
          </a:xfrm>
          <a:prstGeom prst="rect">
            <a:avLst/>
          </a:prstGeom>
          <a:noFill/>
        </p:spPr>
        <p:txBody>
          <a:bodyPr wrap="square" rtlCol="0">
            <a:noAutofit/>
          </a:bodyPr>
          <a:p>
            <a:pPr algn="ctr"/>
            <a:r>
              <a:rPr lang="zh-CN" altLang="en-US" sz="1600" b="1" dirty="0">
                <a:solidFill>
                  <a:srgbClr val="42494D"/>
                </a:solidFill>
                <a:latin typeface="黑体" panose="02010609060101010101" charset="-122"/>
                <a:ea typeface="黑体" panose="02010609060101010101" charset="-122"/>
                <a:sym typeface="+mn-ea"/>
              </a:rPr>
              <a:t>江苏省陶研会</a:t>
            </a:r>
            <a:r>
              <a:rPr lang="en-US" altLang="zh-CN" sz="1600" b="1" dirty="0">
                <a:solidFill>
                  <a:srgbClr val="42494D"/>
                </a:solidFill>
                <a:latin typeface="黑体" panose="02010609060101010101" charset="-122"/>
                <a:ea typeface="黑体" panose="02010609060101010101" charset="-122"/>
                <a:sym typeface="+mn-ea"/>
              </a:rPr>
              <a:t>“</a:t>
            </a:r>
            <a:r>
              <a:rPr lang="zh-CN" altLang="en-US" sz="1600" b="1" dirty="0">
                <a:solidFill>
                  <a:srgbClr val="42494D"/>
                </a:solidFill>
                <a:latin typeface="黑体" panose="02010609060101010101" charset="-122"/>
                <a:ea typeface="黑体" panose="02010609060101010101" charset="-122"/>
                <a:sym typeface="+mn-ea"/>
              </a:rPr>
              <a:t>十四五</a:t>
            </a:r>
            <a:r>
              <a:rPr lang="en-US" altLang="zh-CN" sz="1600" b="1" dirty="0">
                <a:solidFill>
                  <a:srgbClr val="42494D"/>
                </a:solidFill>
                <a:latin typeface="黑体" panose="02010609060101010101" charset="-122"/>
                <a:ea typeface="黑体" panose="02010609060101010101" charset="-122"/>
                <a:sym typeface="+mn-ea"/>
              </a:rPr>
              <a:t>”“</a:t>
            </a:r>
            <a:r>
              <a:rPr lang="zh-CN" altLang="en-US" sz="1600" b="1" dirty="0">
                <a:solidFill>
                  <a:srgbClr val="42494D"/>
                </a:solidFill>
                <a:latin typeface="黑体" panose="02010609060101010101" charset="-122"/>
                <a:ea typeface="黑体" panose="02010609060101010101" charset="-122"/>
                <a:sym typeface="+mn-ea"/>
              </a:rPr>
              <a:t>一般立项</a:t>
            </a:r>
            <a:r>
              <a:rPr lang="en-US" altLang="zh-CN" sz="1600" b="1" dirty="0">
                <a:solidFill>
                  <a:srgbClr val="42494D"/>
                </a:solidFill>
                <a:latin typeface="黑体" panose="02010609060101010101" charset="-122"/>
                <a:ea typeface="黑体" panose="02010609060101010101" charset="-122"/>
                <a:sym typeface="+mn-ea"/>
              </a:rPr>
              <a:t>”</a:t>
            </a:r>
            <a:r>
              <a:rPr lang="zh-CN" altLang="en-US" sz="1600" b="1" dirty="0">
                <a:solidFill>
                  <a:srgbClr val="42494D"/>
                </a:solidFill>
                <a:latin typeface="黑体" panose="02010609060101010101" charset="-122"/>
                <a:ea typeface="黑体" panose="02010609060101010101" charset="-122"/>
                <a:sym typeface="+mn-ea"/>
              </a:rPr>
              <a:t>课题</a:t>
            </a:r>
            <a:r>
              <a:rPr lang="en-US" altLang="zh-CN" sz="1600" b="1" dirty="0">
                <a:solidFill>
                  <a:srgbClr val="42494D"/>
                </a:solidFill>
                <a:latin typeface="黑体" panose="02010609060101010101" charset="-122"/>
                <a:ea typeface="黑体" panose="02010609060101010101" charset="-122"/>
                <a:sym typeface="+mn-ea"/>
              </a:rPr>
              <a:t>     </a:t>
            </a:r>
            <a:r>
              <a:rPr lang="zh-CN" altLang="en-US" sz="1600" b="1" dirty="0">
                <a:solidFill>
                  <a:srgbClr val="42494D"/>
                </a:solidFill>
                <a:latin typeface="黑体" panose="02010609060101010101" charset="-122"/>
                <a:ea typeface="黑体" panose="02010609060101010101" charset="-122"/>
                <a:sym typeface="+mn-ea"/>
              </a:rPr>
              <a:t>批准号为:</a:t>
            </a:r>
            <a:r>
              <a:rPr lang="en-US" sz="1600" b="1" dirty="0">
                <a:solidFill>
                  <a:srgbClr val="42494D"/>
                </a:solidFill>
                <a:latin typeface="黑体" panose="02010609060101010101" charset="-122"/>
                <a:ea typeface="黑体" panose="02010609060101010101" charset="-122"/>
                <a:sym typeface="+mn-ea"/>
              </a:rPr>
              <a:t>JSTY14866</a:t>
            </a:r>
            <a:endParaRPr lang="en-US" sz="2800" b="1" dirty="0">
              <a:solidFill>
                <a:srgbClr val="42494D"/>
              </a:solidFill>
              <a:latin typeface="黑体" panose="02010609060101010101" charset="-122"/>
              <a:ea typeface="黑体" panose="02010609060101010101" charset="-122"/>
              <a:sym typeface="+mn-ea"/>
            </a:endParaRPr>
          </a:p>
        </p:txBody>
      </p:sp>
      <p:sp>
        <p:nvSpPr>
          <p:cNvPr id="6" name="椭圆 5"/>
          <p:cNvSpPr/>
          <p:nvPr>
            <p:custDataLst>
              <p:tags r:id="rId3"/>
            </p:custDataLst>
          </p:nvPr>
        </p:nvSpPr>
        <p:spPr bwMode="auto">
          <a:xfrm>
            <a:off x="11088907" y="4076"/>
            <a:ext cx="1103149" cy="1103149"/>
          </a:xfrm>
          <a:prstGeom prst="ellipse">
            <a:avLst/>
          </a:prstGeom>
          <a:blipFill dpi="0" rotWithShape="1">
            <a:blip r:embed="rId4" cstate="print">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7" name="图片 6"/>
          <p:cNvPicPr/>
          <p:nvPr>
            <p:custDataLst>
              <p:tags r:id="rId6"/>
            </p:custDataLst>
          </p:nvPr>
        </p:nvPicPr>
        <p:blipFill>
          <a:blip r:embed="rId7"/>
          <a:stretch>
            <a:fillRect/>
          </a:stretch>
        </p:blipFill>
        <p:spPr>
          <a:xfrm>
            <a:off x="4961890" y="5789930"/>
            <a:ext cx="2267585" cy="1594485"/>
          </a:xfrm>
          <a:prstGeom prst="rect">
            <a:avLst/>
          </a:prstGeom>
          <a:noFill/>
          <a:ln w="9525">
            <a:noFill/>
          </a:ln>
        </p:spPr>
      </p:pic>
    </p:spTree>
    <p:custDataLst>
      <p:tags r:id="rId8"/>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图形 11"/>
          <p:cNvGrpSpPr/>
          <p:nvPr>
            <p:custDataLst>
              <p:tags r:id="rId1"/>
            </p:custDataLst>
          </p:nvPr>
        </p:nvGrpSpPr>
        <p:grpSpPr>
          <a:xfrm>
            <a:off x="0" y="6114415"/>
            <a:ext cx="12192000" cy="754601"/>
            <a:chOff x="0" y="5632450"/>
            <a:chExt cx="12192000" cy="1243706"/>
          </a:xfrm>
          <a:solidFill>
            <a:srgbClr val="0894A5"/>
          </a:solidFill>
        </p:grpSpPr>
        <p:sp>
          <p:nvSpPr>
            <p:cNvPr id="14" name="任意多边形: 形状 3"/>
            <p:cNvSpPr/>
            <p:nvPr>
              <p:custDataLst>
                <p:tags r:id="rId2"/>
              </p:custDataLst>
            </p:nvPr>
          </p:nvSpPr>
          <p:spPr>
            <a:xfrm>
              <a:off x="4930775" y="5632450"/>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5" name="任意多边形: 形状 4"/>
            <p:cNvSpPr/>
            <p:nvPr>
              <p:custDataLst>
                <p:tags r:id="rId3"/>
              </p:custDataLst>
            </p:nvPr>
          </p:nvSpPr>
          <p:spPr>
            <a:xfrm>
              <a:off x="4930775" y="5763259"/>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sp>
          <p:nvSpPr>
            <p:cNvPr id="16" name="任意多边形: 形状 7"/>
            <p:cNvSpPr/>
            <p:nvPr>
              <p:custDataLst>
                <p:tags r:id="rId4"/>
              </p:custDataLst>
            </p:nvPr>
          </p:nvSpPr>
          <p:spPr>
            <a:xfrm>
              <a:off x="0" y="5689341"/>
              <a:ext cx="7843519" cy="1186815"/>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dirty="0"/>
            </a:p>
          </p:txBody>
        </p:sp>
      </p:grpSp>
      <p:sp>
        <p:nvSpPr>
          <p:cNvPr id="9" name="文本框 8"/>
          <p:cNvSpPr txBox="1"/>
          <p:nvPr>
            <p:custDataLst>
              <p:tags r:id="rId5"/>
            </p:custDataLst>
          </p:nvPr>
        </p:nvSpPr>
        <p:spPr>
          <a:xfrm>
            <a:off x="4633595" y="168275"/>
            <a:ext cx="3856355" cy="749935"/>
          </a:xfrm>
          <a:prstGeom prst="rect">
            <a:avLst/>
          </a:prstGeom>
          <a:noFill/>
        </p:spPr>
        <p:txBody>
          <a:bodyPr wrap="square" rtlCol="0">
            <a:normAutofit/>
          </a:bodyPr>
          <a:lstStyle/>
          <a:p>
            <a:pPr marR="0" indent="0" defTabSz="914400" fontAlgn="auto">
              <a:lnSpc>
                <a:spcPct val="100000"/>
              </a:lnSpc>
              <a:spcBef>
                <a:spcPts val="0"/>
              </a:spcBef>
              <a:spcAft>
                <a:spcPts val="0"/>
              </a:spcAft>
              <a:buClrTx/>
              <a:buSzTx/>
              <a:buFontTx/>
              <a:buNone/>
            </a:pPr>
            <a:r>
              <a:rPr kumimoji="0" lang="en-US" altLang="zh-CN" sz="3200" b="1" i="0" kern="1200" cap="none" spc="0" normalizeH="0" noProof="0" dirty="0">
                <a:solidFill>
                  <a:schemeClr val="accent1"/>
                </a:solidFill>
                <a:latin typeface="Arial" panose="020B0604020202020204" pitchFamily="34" charset="0"/>
                <a:ea typeface="微软雅黑" panose="020B0503020204020204" pitchFamily="34" charset="-122"/>
                <a:cs typeface="+mn-cs"/>
              </a:rPr>
              <a:t>     </a:t>
            </a:r>
            <a:r>
              <a:rPr kumimoji="0" lang="zh-CN" altLang="en-US" sz="3600" b="1" i="0" kern="1200" cap="none" spc="0" normalizeH="0" noProof="0" dirty="0">
                <a:solidFill>
                  <a:schemeClr val="accent1"/>
                </a:solidFill>
                <a:latin typeface="Arial" panose="020B0604020202020204" pitchFamily="34" charset="0"/>
                <a:ea typeface="微软雅黑" panose="020B0503020204020204" pitchFamily="34" charset="-122"/>
                <a:cs typeface="+mn-cs"/>
              </a:rPr>
              <a:t>研究背景</a:t>
            </a:r>
            <a:endParaRPr kumimoji="0" lang="zh-CN" altLang="en-US" sz="3600" b="1" i="0" kern="1200" cap="none" spc="0" normalizeH="0" noProof="0" dirty="0">
              <a:solidFill>
                <a:schemeClr val="accent1"/>
              </a:solidFill>
              <a:latin typeface="Arial" panose="020B0604020202020204" pitchFamily="34" charset="0"/>
              <a:ea typeface="微软雅黑" panose="020B0503020204020204" pitchFamily="34" charset="-122"/>
              <a:cs typeface="+mn-cs"/>
            </a:endParaRPr>
          </a:p>
        </p:txBody>
      </p:sp>
      <p:sp>
        <p:nvSpPr>
          <p:cNvPr id="42" name="圆角矩形 41"/>
          <p:cNvSpPr/>
          <p:nvPr/>
        </p:nvSpPr>
        <p:spPr bwMode="auto">
          <a:xfrm>
            <a:off x="127635" y="784225"/>
            <a:ext cx="11966575" cy="5535930"/>
          </a:xfrm>
          <a:prstGeom prst="roundRect">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
            <a:pPr indent="0" algn="l">
              <a:lnSpc>
                <a:spcPct val="150000"/>
              </a:lnSpc>
            </a:pPr>
            <a:r>
              <a:rPr lang="zh-CN" sz="2000" b="1">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一、</a:t>
            </a:r>
            <a:r>
              <a:rPr sz="2000" b="1">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教育理念的现代应用与创新需求</a:t>
            </a:r>
            <a:endParaRPr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0" algn="l">
              <a:lnSpc>
                <a:spcPct val="150000"/>
              </a:lnSpc>
            </a:pP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陶行知的“生活教育”理念认为教育应当源于生活、寓于生活、体现生活，这一理念在当代教育中仍具有极大的价值。随着教育目标的不断演进，对于培养学生的综合素质，特别是体育素养的要求日益提高，体育教学需要与时俱进，更好地与学生的生活经验和实际需求相结合。本课题旨在探索如何将陶行知的生活教育思想融入到体育教学中，通过创新教学方法和内容，提高学生的体育参与度和兴趣，从而促进其全面发展。</a:t>
            </a:r>
            <a:endPar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0" algn="l">
              <a:lnSpc>
                <a:spcPct val="150000"/>
              </a:lnSpc>
            </a:pPr>
            <a:r>
              <a:rPr lang="zh-CN" altLang="en-US" sz="2000" b="1">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二、体育教学的现状与改革需求</a:t>
            </a:r>
            <a:endParaRPr lang="zh-CN" altLang="en-US" sz="2000" b="1">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0" algn="l">
              <a:lnSpc>
                <a:spcPct val="150000"/>
              </a:lnSpc>
            </a:pPr>
            <a:r>
              <a:rPr lang="en-US" altLang="zh-CN"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当前的体育教学在实施过程中面临着诸多挑战，如教学内容与学生生活实际的脱节、教学方法的单一性、学生参与度不足等。这些问题的存在，影响了体育教学效果的最大化，也限制了学生体育素养的培养。本课题的提出，正是基于对现有体育教学模式的深入分析，旨在通过生活化的体育教学实践，解决这些问题，使体育课</a:t>
            </a: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堂更加生动、有效，更好地服务于学生的身心健康和体育能力的提升。</a:t>
            </a:r>
            <a:endParaRPr lang="zh-CN" altLang="en-US" sz="2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nvGrpSpPr>
          <p:cNvPr id="3" name="图形 11"/>
          <p:cNvGrpSpPr/>
          <p:nvPr>
            <p:custDataLst>
              <p:tags r:id="rId6"/>
            </p:custDataLst>
          </p:nvPr>
        </p:nvGrpSpPr>
        <p:grpSpPr>
          <a:xfrm>
            <a:off x="127000" y="6241415"/>
            <a:ext cx="12192000" cy="754601"/>
            <a:chOff x="0" y="5632450"/>
            <a:chExt cx="12192000" cy="1243706"/>
          </a:xfrm>
          <a:solidFill>
            <a:srgbClr val="0894A5"/>
          </a:solidFill>
        </p:grpSpPr>
        <p:sp>
          <p:nvSpPr>
            <p:cNvPr id="4" name="任意多边形: 形状 3"/>
            <p:cNvSpPr/>
            <p:nvPr>
              <p:custDataLst>
                <p:tags r:id="rId7"/>
              </p:custDataLst>
            </p:nvPr>
          </p:nvSpPr>
          <p:spPr>
            <a:xfrm>
              <a:off x="4930775" y="5632450"/>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5" name="任意多边形: 形状 4"/>
            <p:cNvSpPr/>
            <p:nvPr>
              <p:custDataLst>
                <p:tags r:id="rId8"/>
              </p:custDataLst>
            </p:nvPr>
          </p:nvSpPr>
          <p:spPr>
            <a:xfrm>
              <a:off x="4930775" y="5763259"/>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sp>
          <p:nvSpPr>
            <p:cNvPr id="6" name="任意多边形: 形状 7"/>
            <p:cNvSpPr/>
            <p:nvPr>
              <p:custDataLst>
                <p:tags r:id="rId9"/>
              </p:custDataLst>
            </p:nvPr>
          </p:nvSpPr>
          <p:spPr>
            <a:xfrm>
              <a:off x="0" y="5689341"/>
              <a:ext cx="7843519" cy="1186815"/>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dirty="0"/>
            </a:p>
          </p:txBody>
        </p:sp>
      </p:grpSp>
      <p:grpSp>
        <p:nvGrpSpPr>
          <p:cNvPr id="10" name="组合 9"/>
          <p:cNvGrpSpPr/>
          <p:nvPr>
            <p:custDataLst>
              <p:tags r:id="rId10"/>
            </p:custDataLst>
          </p:nvPr>
        </p:nvGrpSpPr>
        <p:grpSpPr>
          <a:xfrm>
            <a:off x="-635" y="-55880"/>
            <a:ext cx="12192635" cy="695960"/>
            <a:chOff x="-1" y="-88"/>
            <a:chExt cx="19593" cy="1096"/>
          </a:xfrm>
        </p:grpSpPr>
        <p:sp>
          <p:nvSpPr>
            <p:cNvPr id="11" name="任意多边形: 形状 7"/>
            <p:cNvSpPr/>
            <p:nvPr>
              <p:custDataLst>
                <p:tags r:id="rId11"/>
              </p:custDataLst>
            </p:nvPr>
          </p:nvSpPr>
          <p:spPr>
            <a:xfrm rot="10800000">
              <a:off x="1288" y="-88"/>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b="1" dirty="0">
                <a:solidFill>
                  <a:srgbClr val="FFFF00"/>
                </a:solidFill>
                <a:latin typeface="黑体" panose="02010609060101010101" charset="-122"/>
                <a:ea typeface="黑体" panose="02010609060101010101" charset="-122"/>
                <a:sym typeface="+mn-ea"/>
              </a:endParaRPr>
            </a:p>
          </p:txBody>
        </p:sp>
        <p:grpSp>
          <p:nvGrpSpPr>
            <p:cNvPr id="12" name="组合 11"/>
            <p:cNvGrpSpPr/>
            <p:nvPr/>
          </p:nvGrpSpPr>
          <p:grpSpPr>
            <a:xfrm rot="10800000">
              <a:off x="-1" y="0"/>
              <a:ext cx="6718" cy="1008"/>
              <a:chOff x="6681" y="8932"/>
              <a:chExt cx="12521" cy="1880"/>
            </a:xfrm>
          </p:grpSpPr>
          <p:sp>
            <p:nvSpPr>
              <p:cNvPr id="20" name="任意多边形: 形状 3"/>
              <p:cNvSpPr/>
              <p:nvPr>
                <p:custDataLst>
                  <p:tags r:id="rId12"/>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21" name="任意多边形: 形状 4"/>
              <p:cNvSpPr/>
              <p:nvPr>
                <p:custDataLst>
                  <p:tags r:id="rId13"/>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22" name="文本框 21"/>
          <p:cNvSpPr txBox="1"/>
          <p:nvPr>
            <p:custDataLst>
              <p:tags r:id="rId14"/>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solidFill>
                  <a:schemeClr val="tx1"/>
                </a:solidFill>
                <a:latin typeface="黑体" panose="02010609060101010101" charset="-122"/>
                <a:ea typeface="黑体" panose="02010609060101010101" charset="-122"/>
                <a:sym typeface="+mn-ea"/>
              </a:rPr>
              <a:t>江苏省陶行知研究会</a:t>
            </a:r>
            <a:r>
              <a:rPr lang="en-US" altLang="zh-CN" sz="1600" b="1" dirty="0">
                <a:solidFill>
                  <a:schemeClr val="tx1"/>
                </a:solidFill>
                <a:latin typeface="黑体" panose="02010609060101010101" charset="-122"/>
                <a:ea typeface="黑体" panose="02010609060101010101" charset="-122"/>
                <a:sym typeface="+mn-ea"/>
              </a:rPr>
              <a:t>“</a:t>
            </a:r>
            <a:r>
              <a:rPr lang="zh-CN" altLang="en-US" sz="1600" b="1" dirty="0">
                <a:solidFill>
                  <a:schemeClr val="tx1"/>
                </a:solidFill>
                <a:latin typeface="黑体" panose="02010609060101010101" charset="-122"/>
                <a:ea typeface="黑体" panose="02010609060101010101" charset="-122"/>
                <a:sym typeface="+mn-ea"/>
              </a:rPr>
              <a:t>十四五</a:t>
            </a:r>
            <a:r>
              <a:rPr lang="en-US" altLang="zh-CN" sz="1600" b="1" dirty="0">
                <a:solidFill>
                  <a:schemeClr val="tx1"/>
                </a:solidFill>
                <a:latin typeface="黑体" panose="02010609060101010101" charset="-122"/>
                <a:ea typeface="黑体" panose="02010609060101010101" charset="-122"/>
                <a:sym typeface="+mn-ea"/>
              </a:rPr>
              <a:t>”</a:t>
            </a:r>
            <a:r>
              <a:rPr lang="zh-CN" altLang="en-US" sz="1600" b="1" dirty="0">
                <a:solidFill>
                  <a:schemeClr val="tx1"/>
                </a:solidFill>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椭圆 22"/>
          <p:cNvSpPr/>
          <p:nvPr>
            <p:custDataLst>
              <p:tags r:id="rId15"/>
            </p:custDataLst>
          </p:nvPr>
        </p:nvSpPr>
        <p:spPr bwMode="auto">
          <a:xfrm>
            <a:off x="11021060" y="398780"/>
            <a:ext cx="1170940" cy="1093470"/>
          </a:xfrm>
          <a:prstGeom prst="ellipse">
            <a:avLst/>
          </a:prstGeom>
          <a:blipFill dpi="0" rotWithShape="1">
            <a:blip r:embed="rId16" cstate="print">
              <a:extLst>
                <a:ext uri="{BEBA8EAE-BF5A-486C-A8C5-ECC9F3942E4B}">
                  <a14:imgProps xmlns:a14="http://schemas.microsoft.com/office/drawing/2010/main">
                    <a14:imgLayer r:embed="rId1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8"/>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6"/>
          <p:cNvSpPr/>
          <p:nvPr/>
        </p:nvSpPr>
        <p:spPr bwMode="auto">
          <a:xfrm>
            <a:off x="5772150" y="1654175"/>
            <a:ext cx="5770880" cy="3864610"/>
          </a:xfrm>
          <a:custGeom>
            <a:avLst/>
            <a:gdLst>
              <a:gd name="T0" fmla="*/ 2147483647 w 3017"/>
              <a:gd name="T1" fmla="*/ 0 h 3159"/>
              <a:gd name="T2" fmla="*/ 2147483647 w 3017"/>
              <a:gd name="T3" fmla="*/ 0 h 3159"/>
              <a:gd name="T4" fmla="*/ 0 w 3017"/>
              <a:gd name="T5" fmla="*/ 2147483647 h 3159"/>
              <a:gd name="T6" fmla="*/ 0 w 3017"/>
              <a:gd name="T7" fmla="*/ 2147483647 h 3159"/>
              <a:gd name="T8" fmla="*/ 2147483647 w 3017"/>
              <a:gd name="T9" fmla="*/ 2147483647 h 3159"/>
              <a:gd name="T10" fmla="*/ 2147483647 w 3017"/>
              <a:gd name="T11" fmla="*/ 2147483647 h 3159"/>
              <a:gd name="T12" fmla="*/ 0 60000 65536"/>
              <a:gd name="T13" fmla="*/ 0 60000 65536"/>
              <a:gd name="T14" fmla="*/ 0 60000 65536"/>
              <a:gd name="T15" fmla="*/ 0 60000 65536"/>
              <a:gd name="T16" fmla="*/ 0 60000 65536"/>
              <a:gd name="T17" fmla="*/ 0 60000 65536"/>
              <a:gd name="T18" fmla="*/ 0 w 3017"/>
              <a:gd name="T19" fmla="*/ 0 h 3159"/>
              <a:gd name="T20" fmla="*/ 3017 w 3017"/>
              <a:gd name="T21" fmla="*/ 3159 h 3159"/>
            </a:gdLst>
            <a:ahLst/>
            <a:cxnLst>
              <a:cxn ang="T12">
                <a:pos x="T0" y="T1"/>
              </a:cxn>
              <a:cxn ang="T13">
                <a:pos x="T2" y="T3"/>
              </a:cxn>
              <a:cxn ang="T14">
                <a:pos x="T4" y="T5"/>
              </a:cxn>
              <a:cxn ang="T15">
                <a:pos x="T6" y="T7"/>
              </a:cxn>
              <a:cxn ang="T16">
                <a:pos x="T8" y="T9"/>
              </a:cxn>
              <a:cxn ang="T17">
                <a:pos x="T10" y="T11"/>
              </a:cxn>
            </a:cxnLst>
            <a:rect l="T18" t="T19" r="T20" b="T21"/>
            <a:pathLst>
              <a:path w="3017" h="3159">
                <a:moveTo>
                  <a:pt x="2959" y="0"/>
                </a:moveTo>
                <a:lnTo>
                  <a:pt x="585" y="0"/>
                </a:lnTo>
                <a:lnTo>
                  <a:pt x="0" y="864"/>
                </a:lnTo>
                <a:lnTo>
                  <a:pt x="0" y="1303"/>
                </a:lnTo>
                <a:lnTo>
                  <a:pt x="594" y="3159"/>
                </a:lnTo>
                <a:lnTo>
                  <a:pt x="3017" y="3159"/>
                </a:lnTo>
              </a:path>
            </a:pathLst>
          </a:custGeom>
          <a:noFill/>
          <a:ln w="12700">
            <a:solidFill>
              <a:srgbClr val="4D4D4D"/>
            </a:solidFill>
            <a:prstDash val="dash"/>
            <a:round/>
          </a:ln>
          <a:extLst>
            <a:ext uri="{909E8E84-426E-40DD-AFC4-6F175D3DCCD1}">
              <a14:hiddenFill xmlns:a14="http://schemas.microsoft.com/office/drawing/2010/main">
                <a:solidFill>
                  <a:srgbClr val="FFFFFF"/>
                </a:solidFill>
              </a14:hiddenFill>
            </a:ext>
          </a:extLst>
        </p:spPr>
        <p:txBody>
          <a:bodyPr/>
          <a:p>
            <a:endParaRPr lang="zh-CN" altLang="en-US"/>
          </a:p>
        </p:txBody>
      </p:sp>
      <p:sp>
        <p:nvSpPr>
          <p:cNvPr id="15" name="Freeform 6"/>
          <p:cNvSpPr/>
          <p:nvPr/>
        </p:nvSpPr>
        <p:spPr bwMode="auto">
          <a:xfrm flipH="1">
            <a:off x="0" y="1653540"/>
            <a:ext cx="5772150" cy="3865245"/>
          </a:xfrm>
          <a:custGeom>
            <a:avLst/>
            <a:gdLst>
              <a:gd name="T0" fmla="*/ 2147483647 w 3017"/>
              <a:gd name="T1" fmla="*/ 0 h 3159"/>
              <a:gd name="T2" fmla="*/ 2147483647 w 3017"/>
              <a:gd name="T3" fmla="*/ 0 h 3159"/>
              <a:gd name="T4" fmla="*/ 0 w 3017"/>
              <a:gd name="T5" fmla="*/ 2147483647 h 3159"/>
              <a:gd name="T6" fmla="*/ 0 w 3017"/>
              <a:gd name="T7" fmla="*/ 2147483647 h 3159"/>
              <a:gd name="T8" fmla="*/ 2147483647 w 3017"/>
              <a:gd name="T9" fmla="*/ 2147483647 h 3159"/>
              <a:gd name="T10" fmla="*/ 2147483647 w 3017"/>
              <a:gd name="T11" fmla="*/ 2147483647 h 3159"/>
              <a:gd name="T12" fmla="*/ 0 60000 65536"/>
              <a:gd name="T13" fmla="*/ 0 60000 65536"/>
              <a:gd name="T14" fmla="*/ 0 60000 65536"/>
              <a:gd name="T15" fmla="*/ 0 60000 65536"/>
              <a:gd name="T16" fmla="*/ 0 60000 65536"/>
              <a:gd name="T17" fmla="*/ 0 60000 65536"/>
              <a:gd name="T18" fmla="*/ 0 w 3017"/>
              <a:gd name="T19" fmla="*/ 0 h 3159"/>
              <a:gd name="T20" fmla="*/ 3017 w 3017"/>
              <a:gd name="T21" fmla="*/ 3159 h 3159"/>
            </a:gdLst>
            <a:ahLst/>
            <a:cxnLst>
              <a:cxn ang="T12">
                <a:pos x="T0" y="T1"/>
              </a:cxn>
              <a:cxn ang="T13">
                <a:pos x="T2" y="T3"/>
              </a:cxn>
              <a:cxn ang="T14">
                <a:pos x="T4" y="T5"/>
              </a:cxn>
              <a:cxn ang="T15">
                <a:pos x="T6" y="T7"/>
              </a:cxn>
              <a:cxn ang="T16">
                <a:pos x="T8" y="T9"/>
              </a:cxn>
              <a:cxn ang="T17">
                <a:pos x="T10" y="T11"/>
              </a:cxn>
            </a:cxnLst>
            <a:rect l="T18" t="T19" r="T20" b="T21"/>
            <a:pathLst>
              <a:path w="3017" h="3159">
                <a:moveTo>
                  <a:pt x="2959" y="0"/>
                </a:moveTo>
                <a:lnTo>
                  <a:pt x="585" y="0"/>
                </a:lnTo>
                <a:lnTo>
                  <a:pt x="0" y="864"/>
                </a:lnTo>
                <a:lnTo>
                  <a:pt x="0" y="1303"/>
                </a:lnTo>
                <a:lnTo>
                  <a:pt x="594" y="3159"/>
                </a:lnTo>
                <a:lnTo>
                  <a:pt x="3017" y="3159"/>
                </a:lnTo>
              </a:path>
            </a:pathLst>
          </a:custGeom>
          <a:noFill/>
          <a:ln w="12700">
            <a:solidFill>
              <a:srgbClr val="4D4D4D"/>
            </a:solidFill>
            <a:prstDash val="dash"/>
            <a:round/>
          </a:ln>
          <a:extLst>
            <a:ext uri="{909E8E84-426E-40DD-AFC4-6F175D3DCCD1}">
              <a14:hiddenFill xmlns:a14="http://schemas.microsoft.com/office/drawing/2010/main">
                <a:solidFill>
                  <a:srgbClr val="FFFFFF"/>
                </a:solidFill>
              </a14:hiddenFill>
            </a:ext>
          </a:extLst>
        </p:spPr>
        <p:txBody>
          <a:bodyPr/>
          <a:p>
            <a:endParaRPr lang="zh-CN" altLang="en-US"/>
          </a:p>
        </p:txBody>
      </p:sp>
      <p:sp>
        <p:nvSpPr>
          <p:cNvPr id="24" name="椭圆 23"/>
          <p:cNvSpPr/>
          <p:nvPr/>
        </p:nvSpPr>
        <p:spPr>
          <a:xfrm>
            <a:off x="5124384" y="2435159"/>
            <a:ext cx="1404752" cy="140475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b="1" dirty="0">
                <a:solidFill>
                  <a:schemeClr val="bg1"/>
                </a:solidFill>
                <a:latin typeface="微软雅黑" panose="020B0503020204020204" pitchFamily="34" charset="-122"/>
                <a:ea typeface="微软雅黑" panose="020B0503020204020204" pitchFamily="34" charset="-122"/>
              </a:rPr>
              <a:t>研究意义</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21920" y="1670050"/>
            <a:ext cx="4698365" cy="4022090"/>
          </a:xfrm>
          <a:prstGeom prst="rect">
            <a:avLst/>
          </a:prstGeom>
          <a:noFill/>
        </p:spPr>
        <p:txBody>
          <a:bodyPr wrap="square" rtlCol="0">
            <a:noAutofit/>
          </a:bodyPr>
          <a:p>
            <a:pPr marL="0" lvl="1" indent="0" algn="just">
              <a:lnSpc>
                <a:spcPct val="120000"/>
              </a:lnSpc>
              <a:buFont typeface="Wingdings" panose="05000000000000000000" pitchFamily="2" charset="2"/>
              <a:buNone/>
            </a:pPr>
            <a:r>
              <a:rPr lang="en-US" altLang="zh-CN" dirty="0">
                <a:latin typeface="微软雅黑" panose="020B0503020204020204" pitchFamily="34" charset="-122"/>
                <a:ea typeface="微软雅黑" panose="020B0503020204020204" pitchFamily="34" charset="-122"/>
                <a:sym typeface="+mn-ea"/>
              </a:rPr>
              <a:t>     </a:t>
            </a:r>
            <a:r>
              <a:rPr lang="en-US" altLang="zh-CN" dirty="0">
                <a:solidFill>
                  <a:schemeClr val="accent1"/>
                </a:solidFill>
                <a:latin typeface="微软雅黑" panose="020B0503020204020204" pitchFamily="34" charset="-122"/>
                <a:ea typeface="微软雅黑" panose="020B0503020204020204" pitchFamily="34" charset="-122"/>
                <a:sym typeface="+mn-ea"/>
              </a:rPr>
              <a:t> </a:t>
            </a:r>
            <a:endParaRPr lang="en-US" altLang="zh-CN" dirty="0">
              <a:solidFill>
                <a:schemeClr val="accent1"/>
              </a:solidFill>
              <a:latin typeface="微软雅黑" panose="020B0503020204020204" pitchFamily="34" charset="-122"/>
              <a:ea typeface="微软雅黑" panose="020B0503020204020204" pitchFamily="34" charset="-122"/>
              <a:sym typeface="+mn-ea"/>
            </a:endParaRPr>
          </a:p>
          <a:p>
            <a:pPr marL="0" lvl="1" indent="0" algn="just">
              <a:lnSpc>
                <a:spcPct val="120000"/>
              </a:lnSpc>
              <a:buFont typeface="Wingdings" panose="05000000000000000000" pitchFamily="2" charset="2"/>
              <a:buNone/>
            </a:pPr>
            <a:r>
              <a:rPr lang="en-US" altLang="zh-CN" dirty="0">
                <a:solidFill>
                  <a:schemeClr val="accent1"/>
                </a:solidFill>
                <a:latin typeface="微软雅黑" panose="020B0503020204020204" pitchFamily="34" charset="-122"/>
                <a:ea typeface="微软雅黑" panose="020B0503020204020204" pitchFamily="34" charset="-122"/>
                <a:sym typeface="+mn-ea"/>
              </a:rPr>
              <a:t>       </a:t>
            </a:r>
            <a:r>
              <a:rPr lang="zh-CN" altLang="en-US" sz="1600" b="1" dirty="0">
                <a:solidFill>
                  <a:schemeClr val="accent1"/>
                </a:solidFill>
                <a:latin typeface="微软雅黑" panose="020B0503020204020204" pitchFamily="34" charset="-122"/>
                <a:ea typeface="微软雅黑" panose="020B0503020204020204" pitchFamily="34" charset="-122"/>
                <a:sym typeface="+mn-ea"/>
              </a:rPr>
              <a:t>生活化教学不是一种新兴的教学方法，但在体育教学上，还存在很大的发展空间。在生活化教学过程中，本研究充分调动了学生的主动性，通过学生原有的知识和经验进行教学，提高教学效果。通过实践，总结体育生活化教学的方法，为体育生活化教学的研究做出贡献。</a:t>
            </a:r>
            <a:endParaRPr lang="zh-CN" altLang="en-US" sz="1600" b="1" dirty="0">
              <a:solidFill>
                <a:schemeClr val="accent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6833387" y="1839982"/>
            <a:ext cx="4698223" cy="2353310"/>
          </a:xfrm>
          <a:prstGeom prst="rect">
            <a:avLst/>
          </a:prstGeom>
          <a:noFill/>
        </p:spPr>
        <p:txBody>
          <a:bodyPr wrap="square" rtlCol="0">
            <a:spAutoFit/>
          </a:bodyPr>
          <a:p>
            <a:pPr marL="0" lvl="1" indent="0" algn="just" fontAlgn="auto">
              <a:lnSpc>
                <a:spcPct val="150000"/>
              </a:lnSpc>
              <a:buFont typeface="Wingdings" panose="05000000000000000000" pitchFamily="2" charset="2"/>
              <a:buNone/>
            </a:pPr>
            <a:r>
              <a:rPr lang="en-US" altLang="zh-CN" dirty="0">
                <a:latin typeface="微软雅黑" panose="020B0503020204020204" pitchFamily="34" charset="-122"/>
                <a:ea typeface="微软雅黑" panose="020B0503020204020204" pitchFamily="34" charset="-122"/>
                <a:sym typeface="+mn-ea"/>
              </a:rPr>
              <a:t>   </a:t>
            </a:r>
            <a:r>
              <a:rPr lang="en-US" altLang="zh-CN" sz="1600" dirty="0">
                <a:solidFill>
                  <a:schemeClr val="accent1"/>
                </a:solidFill>
                <a:latin typeface="微软雅黑" panose="020B0503020204020204" pitchFamily="34" charset="-122"/>
                <a:ea typeface="微软雅黑" panose="020B0503020204020204" pitchFamily="34" charset="-122"/>
                <a:sym typeface="+mn-ea"/>
              </a:rPr>
              <a:t> </a:t>
            </a:r>
            <a:r>
              <a:rPr sz="1600" b="1" dirty="0">
                <a:solidFill>
                  <a:schemeClr val="accent1"/>
                </a:solidFill>
                <a:latin typeface="微软雅黑" panose="020B0503020204020204" pitchFamily="34" charset="-122"/>
                <a:ea typeface="微软雅黑" panose="020B0503020204020204" pitchFamily="34" charset="-122"/>
              </a:rPr>
              <a:t>本</a:t>
            </a:r>
            <a:r>
              <a:rPr lang="zh-CN" sz="1600" b="1" dirty="0">
                <a:solidFill>
                  <a:schemeClr val="accent1"/>
                </a:solidFill>
                <a:latin typeface="微软雅黑" panose="020B0503020204020204" pitchFamily="34" charset="-122"/>
                <a:ea typeface="微软雅黑" panose="020B0503020204020204" pitchFamily="34" charset="-122"/>
              </a:rPr>
              <a:t>研究将生活化教学引入小学体育课堂中，做到教学来源于生活，又回归于生活，让生活化教学在小学体育课堂进行具有可实践的意义：可激发学生学习体育的兴趣，增加课堂参与感和体验感，培养终身体育锻炼的习惯，丰富现有的教学方式，优化课堂教学效果，提高教育教学质量。</a:t>
            </a:r>
            <a:endParaRPr lang="zh-CN" sz="1600" b="1" dirty="0">
              <a:solidFill>
                <a:schemeClr val="accent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21702" y="1193622"/>
            <a:ext cx="1538089" cy="460375"/>
          </a:xfrm>
          <a:prstGeom prst="rect">
            <a:avLst/>
          </a:prstGeom>
          <a:noFill/>
        </p:spPr>
        <p:txBody>
          <a:bodyPr wrap="square" rtlCol="0">
            <a:spAutoFit/>
          </a:bodyPr>
          <a:p>
            <a:r>
              <a:rPr lang="zh-CN" altLang="en-US" sz="2400" b="1" dirty="0">
                <a:solidFill>
                  <a:schemeClr val="tx1"/>
                </a:solidFill>
                <a:latin typeface="微软雅黑" panose="020B0503020204020204" pitchFamily="34" charset="-122"/>
                <a:ea typeface="微软雅黑" panose="020B0503020204020204" pitchFamily="34" charset="-122"/>
              </a:rPr>
              <a:t>理论意义</a:t>
            </a:r>
            <a:endParaRPr lang="zh-CN" altLang="en-US" sz="2400" b="1" dirty="0">
              <a:solidFill>
                <a:schemeClr val="tx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906018" y="1193622"/>
            <a:ext cx="1538089" cy="460375"/>
          </a:xfrm>
          <a:prstGeom prst="rect">
            <a:avLst/>
          </a:prstGeom>
          <a:noFill/>
        </p:spPr>
        <p:txBody>
          <a:bodyPr wrap="square" rtlCol="0">
            <a:spAutoFit/>
          </a:bodyPr>
          <a:p>
            <a:pPr algn="r"/>
            <a:r>
              <a:rPr lang="zh-CN" altLang="en-US" sz="2400" b="1" dirty="0">
                <a:solidFill>
                  <a:schemeClr val="tx1"/>
                </a:solidFill>
                <a:latin typeface="微软雅黑" panose="020B0503020204020204" pitchFamily="34" charset="-122"/>
                <a:ea typeface="微软雅黑" panose="020B0503020204020204" pitchFamily="34" charset="-122"/>
              </a:rPr>
              <a:t>实践意义</a:t>
            </a:r>
            <a:endParaRPr lang="zh-CN" altLang="en-US" sz="2400" b="1" dirty="0">
              <a:solidFill>
                <a:schemeClr val="tx1"/>
              </a:solidFill>
              <a:latin typeface="微软雅黑" panose="020B0503020204020204" pitchFamily="34" charset="-122"/>
              <a:ea typeface="微软雅黑" panose="020B0503020204020204" pitchFamily="34" charset="-122"/>
            </a:endParaRPr>
          </a:p>
        </p:txBody>
      </p:sp>
      <p:sp>
        <p:nvSpPr>
          <p:cNvPr id="36" name="文本框 35"/>
          <p:cNvSpPr txBox="1"/>
          <p:nvPr>
            <p:custDataLst>
              <p:tags r:id="rId1"/>
            </p:custDataLst>
          </p:nvPr>
        </p:nvSpPr>
        <p:spPr>
          <a:xfrm>
            <a:off x="121920" y="167640"/>
            <a:ext cx="9471660" cy="644525"/>
          </a:xfrm>
          <a:prstGeom prst="rect">
            <a:avLst/>
          </a:prstGeom>
          <a:noFill/>
        </p:spPr>
        <p:txBody>
          <a:bodyPr wrap="square" rtlCol="0">
            <a:normAutofit/>
          </a:bodyPr>
          <a:p>
            <a:pPr algn="l"/>
            <a:r>
              <a:rPr lang="en-US" altLang="zh-CN" sz="3200" b="1" dirty="0">
                <a:solidFill>
                  <a:schemeClr val="accent1"/>
                </a:solidFill>
                <a:uFillTx/>
                <a:latin typeface="Arial" panose="020B0604020202020204" pitchFamily="34" charset="0"/>
                <a:ea typeface="微软雅黑" panose="020B0503020204020204" pitchFamily="34" charset="-122"/>
              </a:rPr>
              <a:t>                    </a:t>
            </a:r>
            <a:endParaRPr lang="zh-CN" altLang="en-US" sz="3200" b="1" dirty="0">
              <a:solidFill>
                <a:schemeClr val="accent1"/>
              </a:solidFill>
              <a:uFillTx/>
              <a:latin typeface="Arial" panose="020B0604020202020204" pitchFamily="34" charset="0"/>
              <a:ea typeface="微软雅黑" panose="020B0503020204020204" pitchFamily="34" charset="-122"/>
            </a:endParaRPr>
          </a:p>
        </p:txBody>
      </p:sp>
      <p:grpSp>
        <p:nvGrpSpPr>
          <p:cNvPr id="6" name="组合 5"/>
          <p:cNvGrpSpPr/>
          <p:nvPr>
            <p:custDataLst>
              <p:tags r:id="rId2"/>
            </p:custDataLst>
          </p:nvPr>
        </p:nvGrpSpPr>
        <p:grpSpPr>
          <a:xfrm>
            <a:off x="-635" y="0"/>
            <a:ext cx="12192635" cy="640080"/>
            <a:chOff x="-1" y="0"/>
            <a:chExt cx="19201" cy="1008"/>
          </a:xfrm>
        </p:grpSpPr>
        <p:sp>
          <p:nvSpPr>
            <p:cNvPr id="2" name="任意多边形: 形状 7"/>
            <p:cNvSpPr/>
            <p:nvPr>
              <p:custDataLst>
                <p:tags r:id="rId3"/>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3" name="组合 2"/>
            <p:cNvGrpSpPr/>
            <p:nvPr/>
          </p:nvGrpSpPr>
          <p:grpSpPr>
            <a:xfrm rot="10800000">
              <a:off x="-1" y="0"/>
              <a:ext cx="6718" cy="1008"/>
              <a:chOff x="6681" y="8932"/>
              <a:chExt cx="12521" cy="1880"/>
            </a:xfrm>
          </p:grpSpPr>
          <p:sp>
            <p:nvSpPr>
              <p:cNvPr id="5" name="任意多边形: 形状 3"/>
              <p:cNvSpPr/>
              <p:nvPr>
                <p:custDataLst>
                  <p:tags r:id="rId4"/>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18" name="任意多边形: 形状 4"/>
              <p:cNvSpPr/>
              <p:nvPr>
                <p:custDataLst>
                  <p:tags r:id="rId5"/>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8" name="文本框 7"/>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pic>
        <p:nvPicPr>
          <p:cNvPr id="100" name="图片 99"/>
          <p:cNvPicPr/>
          <p:nvPr>
            <p:custDataLst>
              <p:tags r:id="rId7"/>
            </p:custDataLst>
          </p:nvPr>
        </p:nvPicPr>
        <p:blipFill>
          <a:blip r:embed="rId8"/>
          <a:stretch>
            <a:fillRect/>
          </a:stretch>
        </p:blipFill>
        <p:spPr>
          <a:xfrm>
            <a:off x="4633595" y="5692140"/>
            <a:ext cx="2372995" cy="1399540"/>
          </a:xfrm>
          <a:prstGeom prst="rect">
            <a:avLst/>
          </a:prstGeom>
          <a:noFill/>
          <a:ln w="9525">
            <a:noFill/>
          </a:ln>
        </p:spPr>
      </p:pic>
      <p:sp>
        <p:nvSpPr>
          <p:cNvPr id="7" name="文本框 6"/>
          <p:cNvSpPr txBox="1"/>
          <p:nvPr>
            <p:custDataLst>
              <p:tags r:id="rId9"/>
            </p:custDataLst>
          </p:nvPr>
        </p:nvSpPr>
        <p:spPr>
          <a:xfrm>
            <a:off x="4350385" y="454660"/>
            <a:ext cx="2545080" cy="624840"/>
          </a:xfrm>
          <a:prstGeom prst="rect">
            <a:avLst/>
          </a:prstGeom>
          <a:noFill/>
        </p:spPr>
        <p:txBody>
          <a:bodyPr wrap="square" rtlCol="0" anchor="t">
            <a:noAutofit/>
          </a:bodyPr>
          <a:p>
            <a:r>
              <a:rPr lang="en-US" altLang="zh-CN" sz="2800" b="1" dirty="0">
                <a:solidFill>
                  <a:schemeClr val="accent1"/>
                </a:solidFill>
                <a:latin typeface="微软雅黑" panose="020B0503020204020204" pitchFamily="34" charset="-122"/>
                <a:ea typeface="微软雅黑" panose="020B0503020204020204" pitchFamily="34" charset="-122"/>
                <a:sym typeface="+mn-ea"/>
              </a:rPr>
              <a:t>    </a:t>
            </a:r>
            <a:r>
              <a:rPr lang="zh-CN" altLang="en-US" sz="2800" b="1" dirty="0">
                <a:solidFill>
                  <a:schemeClr val="accent1"/>
                </a:solidFill>
                <a:latin typeface="微软雅黑" panose="020B0503020204020204" pitchFamily="34" charset="-122"/>
                <a:ea typeface="微软雅黑" panose="020B0503020204020204" pitchFamily="34" charset="-122"/>
                <a:sym typeface="+mn-ea"/>
              </a:rPr>
              <a:t>研究意义</a:t>
            </a:r>
            <a:endParaRPr lang="zh-CN" altLang="en-US" sz="2800" b="1" dirty="0">
              <a:solidFill>
                <a:schemeClr val="accent1"/>
              </a:solidFill>
              <a:latin typeface="微软雅黑" panose="020B0503020204020204" pitchFamily="34" charset="-122"/>
              <a:ea typeface="微软雅黑" panose="020B0503020204020204" pitchFamily="34" charset="-122"/>
              <a:sym typeface="+mn-ea"/>
            </a:endParaRPr>
          </a:p>
        </p:txBody>
      </p:sp>
      <p:pic>
        <p:nvPicPr>
          <p:cNvPr id="9" name="图片 2" descr="lQDPDhtHVnZRqhHNC9DND8CwdjcIPIbQnTYCRY2NwsCWAA_4032_3024"/>
          <p:cNvPicPr>
            <a:picLocks noChangeAspect="1"/>
          </p:cNvPicPr>
          <p:nvPr>
            <p:custDataLst>
              <p:tags r:id="rId10"/>
            </p:custDataLst>
          </p:nvPr>
        </p:nvPicPr>
        <p:blipFill>
          <a:blip r:embed="rId11"/>
          <a:stretch>
            <a:fillRect/>
          </a:stretch>
        </p:blipFill>
        <p:spPr>
          <a:xfrm>
            <a:off x="6895465" y="4211320"/>
            <a:ext cx="1712595" cy="1285240"/>
          </a:xfrm>
          <a:prstGeom prst="round2DiagRect">
            <a:avLst/>
          </a:prstGeom>
        </p:spPr>
      </p:pic>
      <p:pic>
        <p:nvPicPr>
          <p:cNvPr id="10" name="图片 3" descr="lQDPDhtHW9Q0yPHNAyrNBDiwxDl_KfEhSH8CRZZZKoCAAA_1080_810"/>
          <p:cNvPicPr>
            <a:picLocks noChangeAspect="1"/>
          </p:cNvPicPr>
          <p:nvPr>
            <p:custDataLst>
              <p:tags r:id="rId12"/>
            </p:custDataLst>
          </p:nvPr>
        </p:nvPicPr>
        <p:blipFill>
          <a:blip r:embed="rId13"/>
          <a:stretch>
            <a:fillRect/>
          </a:stretch>
        </p:blipFill>
        <p:spPr>
          <a:xfrm>
            <a:off x="9730740" y="4015105"/>
            <a:ext cx="1837055" cy="1383665"/>
          </a:xfrm>
          <a:prstGeom prst="cloud">
            <a:avLst/>
          </a:prstGeom>
        </p:spPr>
      </p:pic>
      <p:pic>
        <p:nvPicPr>
          <p:cNvPr id="38" name="图片 37"/>
          <p:cNvPicPr>
            <a:picLocks noChangeAspect="1"/>
          </p:cNvPicPr>
          <p:nvPr/>
        </p:nvPicPr>
        <p:blipFill>
          <a:blip r:embed="rId14"/>
          <a:stretch>
            <a:fillRect/>
          </a:stretch>
        </p:blipFill>
        <p:spPr>
          <a:xfrm>
            <a:off x="234315" y="4194175"/>
            <a:ext cx="1867535" cy="1204595"/>
          </a:xfrm>
          <a:prstGeom prst="roundRect">
            <a:avLst/>
          </a:prstGeom>
        </p:spPr>
      </p:pic>
      <p:pic>
        <p:nvPicPr>
          <p:cNvPr id="35" name="图片 34" descr="C:\Users\cjxx\Desktop\IMG_20221102_125028.jpgIMG_20221102_125028"/>
          <p:cNvPicPr>
            <a:picLocks noChangeAspect="1"/>
          </p:cNvPicPr>
          <p:nvPr/>
        </p:nvPicPr>
        <p:blipFill rotWithShape="1">
          <a:blip r:embed="rId15"/>
          <a:srcRect/>
          <a:stretch>
            <a:fillRect/>
          </a:stretch>
        </p:blipFill>
        <p:spPr>
          <a:xfrm>
            <a:off x="2544445" y="4210685"/>
            <a:ext cx="1909445" cy="1308100"/>
          </a:xfrm>
          <a:prstGeom prst="ellipse">
            <a:avLst/>
          </a:prstGeom>
        </p:spPr>
      </p:pic>
    </p:spTree>
    <p:custDataLst>
      <p:tags r:id="rId1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Effect transition="in" filter="wheel(1)">
                                      <p:cBhvr>
                                        <p:cTn id="12" dur="2000"/>
                                        <p:tgtEl>
                                          <p:spTgt spid="1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7">
                                            <p:txEl>
                                              <p:pRg st="1" end="1"/>
                                            </p:txEl>
                                          </p:spTgt>
                                        </p:tgtEl>
                                        <p:attrNameLst>
                                          <p:attrName>style.visibility</p:attrName>
                                        </p:attrNameLst>
                                      </p:cBhvr>
                                      <p:to>
                                        <p:strVal val="visible"/>
                                      </p:to>
                                    </p:set>
                                    <p:animEffect transition="in" filter="wheel(1)">
                                      <p:cBhvr>
                                        <p:cTn id="17" dur="2000"/>
                                        <p:tgtEl>
                                          <p:spTgt spid="1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arn(inVertic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wheel(1)">
                                      <p:cBhvr>
                                        <p:cTn id="2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custDataLst>
              <p:tags r:id="rId1"/>
            </p:custDataLst>
          </p:nvPr>
        </p:nvSpPr>
        <p:spPr>
          <a:xfrm>
            <a:off x="538444" y="1191735"/>
            <a:ext cx="1116963" cy="829945"/>
          </a:xfrm>
          <a:prstGeom prst="rect">
            <a:avLst/>
          </a:prstGeom>
          <a:noFill/>
        </p:spPr>
        <p:txBody>
          <a:bodyPr wrap="square">
            <a:normAutofit/>
          </a:bodyPr>
          <a:lstStyle/>
          <a:p>
            <a:r>
              <a:rPr lang="en-US" altLang="zh-CN" sz="4800" b="1" spc="-200" dirty="0">
                <a:solidFill>
                  <a:schemeClr val="accent1"/>
                </a:solidFill>
                <a:uFillTx/>
                <a:latin typeface="Arial" panose="020B0604020202020204" pitchFamily="34" charset="0"/>
                <a:ea typeface="微软雅黑" panose="020B0503020204020204" pitchFamily="34" charset="-122"/>
                <a:cs typeface="+mn-ea"/>
                <a:sym typeface="+mn-lt"/>
              </a:rPr>
              <a:t>01.</a:t>
            </a:r>
            <a:endParaRPr lang="en-US" altLang="zh-CN" sz="4800" b="1" spc="-200" dirty="0">
              <a:solidFill>
                <a:schemeClr val="accent1"/>
              </a:solidFill>
              <a:uFillTx/>
              <a:latin typeface="Arial" panose="020B0604020202020204" pitchFamily="34" charset="0"/>
              <a:ea typeface="微软雅黑" panose="020B0503020204020204" pitchFamily="34" charset="-122"/>
              <a:cs typeface="+mn-ea"/>
              <a:sym typeface="+mn-lt"/>
            </a:endParaRPr>
          </a:p>
        </p:txBody>
      </p:sp>
      <p:sp>
        <p:nvSpPr>
          <p:cNvPr id="88" name="矩形 87"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2"/>
            </p:custDataLst>
          </p:nvPr>
        </p:nvSpPr>
        <p:spPr>
          <a:xfrm>
            <a:off x="1521460" y="1315191"/>
            <a:ext cx="2863575" cy="471805"/>
          </a:xfrm>
          <a:prstGeom prst="rect">
            <a:avLst/>
          </a:prstGeom>
          <a:ln>
            <a:noFill/>
          </a:ln>
        </p:spPr>
        <p:txBody>
          <a:bodyPr wrap="square" lIns="90000" tIns="46800" rIns="90000" bIns="0" anchor="b" anchorCtr="0">
            <a:normAutofit/>
          </a:bodyPr>
          <a:lstStyle/>
          <a:p>
            <a:pPr>
              <a:lnSpc>
                <a:spcPct val="100000"/>
              </a:lnSpc>
            </a:pPr>
            <a:r>
              <a:rPr lang="zh-CN" altLang="en-US" sz="2400" b="1" spc="100" dirty="0">
                <a:solidFill>
                  <a:schemeClr val="accent1"/>
                </a:solidFill>
                <a:uFillTx/>
                <a:latin typeface="Arial" panose="020B0604020202020204" pitchFamily="34" charset="0"/>
                <a:ea typeface="微软雅黑" panose="020B0503020204020204" pitchFamily="34" charset="-122"/>
                <a:cs typeface="+mn-ea"/>
                <a:sym typeface="+mn-lt"/>
              </a:rPr>
              <a:t>核心概念界定</a:t>
            </a:r>
            <a:endParaRPr lang="zh-CN" altLang="en-US" sz="2400" b="1" spc="100" dirty="0">
              <a:solidFill>
                <a:schemeClr val="accent1"/>
              </a:solidFill>
              <a:uFillTx/>
              <a:latin typeface="Arial" panose="020B0604020202020204" pitchFamily="34" charset="0"/>
              <a:ea typeface="微软雅黑" panose="020B0503020204020204" pitchFamily="34" charset="-122"/>
              <a:cs typeface="+mn-ea"/>
              <a:sym typeface="+mn-lt"/>
            </a:endParaRPr>
          </a:p>
        </p:txBody>
      </p:sp>
      <p:sp>
        <p:nvSpPr>
          <p:cNvPr id="90" name="矩形 89"/>
          <p:cNvSpPr/>
          <p:nvPr>
            <p:custDataLst>
              <p:tags r:id="rId3"/>
            </p:custDataLst>
          </p:nvPr>
        </p:nvSpPr>
        <p:spPr>
          <a:xfrm>
            <a:off x="538444" y="2161261"/>
            <a:ext cx="1116963" cy="829945"/>
          </a:xfrm>
          <a:prstGeom prst="rect">
            <a:avLst/>
          </a:prstGeom>
          <a:noFill/>
        </p:spPr>
        <p:txBody>
          <a:bodyPr wrap="square">
            <a:normAutofit/>
          </a:bodyPr>
          <a:lstStyle/>
          <a:p>
            <a:r>
              <a:rPr lang="en-US" altLang="zh-CN" sz="4800" b="1" spc="-200" dirty="0">
                <a:solidFill>
                  <a:schemeClr val="accent3"/>
                </a:solidFill>
                <a:uFillTx/>
                <a:latin typeface="Arial" panose="020B0604020202020204" pitchFamily="34" charset="0"/>
                <a:ea typeface="微软雅黑" panose="020B0503020204020204" pitchFamily="34" charset="-122"/>
                <a:cs typeface="+mn-ea"/>
                <a:sym typeface="+mn-lt"/>
              </a:rPr>
              <a:t>03.</a:t>
            </a:r>
            <a:endParaRPr lang="en-US" altLang="zh-CN" sz="4800" b="1" spc="-200" dirty="0">
              <a:solidFill>
                <a:schemeClr val="accent3"/>
              </a:solidFill>
              <a:uFillTx/>
              <a:latin typeface="Arial" panose="020B0604020202020204" pitchFamily="34" charset="0"/>
              <a:ea typeface="微软雅黑" panose="020B0503020204020204" pitchFamily="34" charset="-122"/>
              <a:cs typeface="+mn-ea"/>
              <a:sym typeface="+mn-lt"/>
            </a:endParaRPr>
          </a:p>
        </p:txBody>
      </p:sp>
      <p:sp>
        <p:nvSpPr>
          <p:cNvPr id="91" name="矩形 90"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4"/>
            </p:custDataLst>
          </p:nvPr>
        </p:nvSpPr>
        <p:spPr>
          <a:xfrm>
            <a:off x="1521460" y="2256790"/>
            <a:ext cx="3304540" cy="471805"/>
          </a:xfrm>
          <a:prstGeom prst="rect">
            <a:avLst/>
          </a:prstGeom>
          <a:ln>
            <a:noFill/>
          </a:ln>
        </p:spPr>
        <p:txBody>
          <a:bodyPr wrap="square" lIns="90000" tIns="46800" rIns="90000" bIns="0" anchor="b" anchorCtr="0">
            <a:noAutofit/>
          </a:bodyPr>
          <a:lstStyle/>
          <a:p>
            <a:pPr lvl="0" algn="l">
              <a:buClrTx/>
              <a:buSzTx/>
              <a:buFontTx/>
            </a:pPr>
            <a:r>
              <a:rPr lang="zh-CN" altLang="en-US" sz="2300" b="1" spc="100" dirty="0">
                <a:solidFill>
                  <a:schemeClr val="accent4"/>
                </a:solidFill>
                <a:uFillTx/>
                <a:latin typeface="Arial" panose="020B0604020202020204" pitchFamily="34" charset="0"/>
                <a:ea typeface="微软雅黑" panose="020B0503020204020204" pitchFamily="34" charset="-122"/>
                <a:cs typeface="+mn-ea"/>
                <a:sym typeface="+mn-lt"/>
              </a:rPr>
              <a:t>研究价值</a:t>
            </a:r>
            <a:endParaRPr lang="zh-CN" altLang="en-US" sz="2300" b="1" spc="100" dirty="0">
              <a:solidFill>
                <a:schemeClr val="accent4"/>
              </a:solidFill>
              <a:uFillTx/>
              <a:latin typeface="Arial" panose="020B0604020202020204" pitchFamily="34" charset="0"/>
              <a:ea typeface="微软雅黑" panose="020B0503020204020204" pitchFamily="34" charset="-122"/>
              <a:cs typeface="+mn-ea"/>
              <a:sym typeface="+mn-lt"/>
            </a:endParaRPr>
          </a:p>
        </p:txBody>
      </p:sp>
      <p:sp>
        <p:nvSpPr>
          <p:cNvPr id="93" name="矩形 92"/>
          <p:cNvSpPr/>
          <p:nvPr>
            <p:custDataLst>
              <p:tags r:id="rId5"/>
            </p:custDataLst>
          </p:nvPr>
        </p:nvSpPr>
        <p:spPr>
          <a:xfrm>
            <a:off x="5231729" y="1191735"/>
            <a:ext cx="1116963" cy="829945"/>
          </a:xfrm>
          <a:prstGeom prst="rect">
            <a:avLst/>
          </a:prstGeom>
          <a:noFill/>
        </p:spPr>
        <p:txBody>
          <a:bodyPr wrap="square">
            <a:normAutofit/>
          </a:bodyPr>
          <a:lstStyle/>
          <a:p>
            <a:r>
              <a:rPr lang="en-US" altLang="zh-CN" sz="4800" b="1" spc="-200" dirty="0">
                <a:solidFill>
                  <a:schemeClr val="accent2"/>
                </a:solidFill>
                <a:uFillTx/>
                <a:latin typeface="Arial" panose="020B0604020202020204" pitchFamily="34" charset="0"/>
                <a:ea typeface="微软雅黑" panose="020B0503020204020204" pitchFamily="34" charset="-122"/>
                <a:cs typeface="+mn-ea"/>
                <a:sym typeface="+mn-lt"/>
              </a:rPr>
              <a:t>02.</a:t>
            </a:r>
            <a:endParaRPr lang="en-US" altLang="zh-CN" sz="4800" b="1" spc="-200" dirty="0">
              <a:solidFill>
                <a:schemeClr val="accent2"/>
              </a:solidFill>
              <a:uFillTx/>
              <a:latin typeface="Arial" panose="020B0604020202020204" pitchFamily="34" charset="0"/>
              <a:ea typeface="微软雅黑" panose="020B0503020204020204" pitchFamily="34" charset="-122"/>
              <a:cs typeface="+mn-ea"/>
              <a:sym typeface="+mn-lt"/>
            </a:endParaRPr>
          </a:p>
        </p:txBody>
      </p:sp>
      <p:sp>
        <p:nvSpPr>
          <p:cNvPr id="94" name="矩形 93"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6"/>
            </p:custDataLst>
          </p:nvPr>
        </p:nvSpPr>
        <p:spPr>
          <a:xfrm>
            <a:off x="6249035" y="1315191"/>
            <a:ext cx="2863575" cy="471805"/>
          </a:xfrm>
          <a:prstGeom prst="rect">
            <a:avLst/>
          </a:prstGeom>
          <a:ln>
            <a:noFill/>
          </a:ln>
        </p:spPr>
        <p:txBody>
          <a:bodyPr wrap="square" lIns="90000" tIns="46800" rIns="90000" bIns="0" anchor="b" anchorCtr="0">
            <a:normAutofit/>
          </a:bodyPr>
          <a:lstStyle/>
          <a:p>
            <a:pPr lvl="0" algn="l">
              <a:buClrTx/>
              <a:buSzTx/>
              <a:buFontTx/>
            </a:pPr>
            <a:r>
              <a:rPr lang="zh-CN" altLang="en-US" sz="2400" b="1" spc="100" dirty="0">
                <a:solidFill>
                  <a:schemeClr val="accent2"/>
                </a:solidFill>
                <a:uFillTx/>
                <a:latin typeface="微软雅黑" panose="020B0503020204020204" pitchFamily="34" charset="-122"/>
                <a:ea typeface="微软雅黑" panose="020B0503020204020204" pitchFamily="34" charset="-122"/>
                <a:cs typeface="+mn-ea"/>
                <a:sym typeface="+mn-ea"/>
              </a:rPr>
              <a:t>国内外研究现状</a:t>
            </a:r>
            <a:endParaRPr lang="zh-CN" altLang="en-US" sz="2400" b="1" spc="100" dirty="0">
              <a:solidFill>
                <a:schemeClr val="accent2"/>
              </a:solidFill>
              <a:uFillTx/>
              <a:latin typeface="微软雅黑" panose="020B0503020204020204" pitchFamily="34" charset="-122"/>
              <a:ea typeface="微软雅黑" panose="020B0503020204020204" pitchFamily="34" charset="-122"/>
              <a:cs typeface="+mn-ea"/>
              <a:sym typeface="+mn-ea"/>
            </a:endParaRPr>
          </a:p>
        </p:txBody>
      </p:sp>
      <p:sp>
        <p:nvSpPr>
          <p:cNvPr id="97" name="矩形 96"/>
          <p:cNvSpPr/>
          <p:nvPr>
            <p:custDataLst>
              <p:tags r:id="rId7"/>
            </p:custDataLst>
          </p:nvPr>
        </p:nvSpPr>
        <p:spPr>
          <a:xfrm>
            <a:off x="5150485" y="2145030"/>
            <a:ext cx="1098550" cy="963295"/>
          </a:xfrm>
          <a:prstGeom prst="rect">
            <a:avLst/>
          </a:prstGeom>
          <a:noFill/>
        </p:spPr>
        <p:txBody>
          <a:bodyPr wrap="square">
            <a:normAutofit/>
          </a:bodyPr>
          <a:lstStyle/>
          <a:p>
            <a:r>
              <a:rPr lang="en-US" altLang="zh-CN" sz="4800" b="1" spc="-200" dirty="0">
                <a:solidFill>
                  <a:schemeClr val="accent4"/>
                </a:solidFill>
                <a:uFillTx/>
                <a:latin typeface="Arial" panose="020B0604020202020204" pitchFamily="34" charset="0"/>
                <a:ea typeface="微软雅黑" panose="020B0503020204020204" pitchFamily="34" charset="-122"/>
                <a:cs typeface="+mn-ea"/>
                <a:sym typeface="+mn-lt"/>
              </a:rPr>
              <a:t>04.</a:t>
            </a:r>
            <a:endParaRPr lang="en-US" altLang="zh-CN" sz="4800" b="1" spc="-200" dirty="0">
              <a:solidFill>
                <a:schemeClr val="accent4"/>
              </a:solidFill>
              <a:uFillTx/>
              <a:latin typeface="Arial" panose="020B0604020202020204" pitchFamily="34" charset="0"/>
              <a:ea typeface="微软雅黑" panose="020B0503020204020204" pitchFamily="34" charset="-122"/>
              <a:cs typeface="+mn-ea"/>
              <a:sym typeface="+mn-lt"/>
            </a:endParaRPr>
          </a:p>
        </p:txBody>
      </p:sp>
      <p:sp>
        <p:nvSpPr>
          <p:cNvPr id="98" name="矩形 97"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8"/>
            </p:custDataLst>
          </p:nvPr>
        </p:nvSpPr>
        <p:spPr>
          <a:xfrm>
            <a:off x="6249035" y="2106295"/>
            <a:ext cx="3873500" cy="954405"/>
          </a:xfrm>
          <a:prstGeom prst="rect">
            <a:avLst/>
          </a:prstGeom>
          <a:ln>
            <a:noFill/>
          </a:ln>
        </p:spPr>
        <p:txBody>
          <a:bodyPr wrap="square" lIns="90000" tIns="46800" rIns="90000" bIns="0" anchor="b" anchorCtr="0">
            <a:normAutofit/>
          </a:bodyPr>
          <a:lstStyle/>
          <a:p>
            <a:pPr lvl="0" algn="l">
              <a:buClrTx/>
              <a:buSzTx/>
              <a:buFontTx/>
            </a:pPr>
            <a:endParaRPr lang="zh-CN" altLang="en-US" sz="2400" b="1" spc="100" dirty="0">
              <a:solidFill>
                <a:schemeClr val="accent4"/>
              </a:solidFill>
              <a:uFillTx/>
              <a:latin typeface="Arial" panose="020B0604020202020204" pitchFamily="34" charset="0"/>
              <a:ea typeface="微软雅黑" panose="020B0503020204020204" pitchFamily="34" charset="-122"/>
              <a:cs typeface="+mn-ea"/>
              <a:sym typeface="+mn-lt"/>
            </a:endParaRPr>
          </a:p>
        </p:txBody>
      </p:sp>
      <p:sp>
        <p:nvSpPr>
          <p:cNvPr id="101" name="文本框 100"/>
          <p:cNvSpPr txBox="1"/>
          <p:nvPr>
            <p:custDataLst>
              <p:tags r:id="rId9"/>
            </p:custDataLst>
          </p:nvPr>
        </p:nvSpPr>
        <p:spPr>
          <a:xfrm>
            <a:off x="538480" y="128905"/>
            <a:ext cx="4610100" cy="1213485"/>
          </a:xfrm>
          <a:prstGeom prst="rect">
            <a:avLst/>
          </a:prstGeom>
          <a:noFill/>
        </p:spPr>
        <p:txBody>
          <a:bodyPr wrap="square" rtlCol="0" anchor="ctr" anchorCtr="0">
            <a:normAutofit/>
          </a:bodyPr>
          <a:lstStyle/>
          <a:p>
            <a:pPr algn="l">
              <a:lnSpc>
                <a:spcPct val="100000"/>
              </a:lnSpc>
              <a:buClrTx/>
              <a:buSzTx/>
              <a:buFontTx/>
            </a:pPr>
            <a:r>
              <a:rPr lang="zh-CN" altLang="en-US" sz="4800" spc="300">
                <a:solidFill>
                  <a:schemeClr val="tx1"/>
                </a:solidFill>
                <a:effectLst>
                  <a:outerShdw blurRad="38100" dist="19050" dir="2700000" algn="tl" rotWithShape="0">
                    <a:schemeClr val="dk1">
                      <a:alpha val="40000"/>
                    </a:schemeClr>
                  </a:outerShdw>
                </a:effectLst>
                <a:latin typeface="方正粗黑宋简体" panose="02000000000000000000" pitchFamily="2" charset="-122"/>
                <a:ea typeface="方正粗黑宋简体" panose="02000000000000000000" pitchFamily="2" charset="-122"/>
                <a:cs typeface="+mj-cs"/>
                <a:sym typeface="+mn-lt"/>
              </a:rPr>
              <a:t>汇报提纲</a:t>
            </a:r>
            <a:endParaRPr lang="zh-CN" altLang="en-US" sz="4800" spc="300">
              <a:solidFill>
                <a:schemeClr val="tx1"/>
              </a:solidFill>
              <a:effectLst>
                <a:outerShdw blurRad="38100" dist="19050" dir="2700000" algn="tl" rotWithShape="0">
                  <a:schemeClr val="dk1">
                    <a:alpha val="40000"/>
                  </a:schemeClr>
                </a:outerShdw>
              </a:effectLst>
              <a:latin typeface="方正粗黑宋简体" panose="02000000000000000000" pitchFamily="2" charset="-122"/>
              <a:ea typeface="方正粗黑宋简体" panose="02000000000000000000" pitchFamily="2" charset="-122"/>
              <a:cs typeface="+mj-cs"/>
              <a:sym typeface="+mn-lt"/>
            </a:endParaRPr>
          </a:p>
        </p:txBody>
      </p:sp>
      <p:sp>
        <p:nvSpPr>
          <p:cNvPr id="24" name="矩形 23"/>
          <p:cNvSpPr/>
          <p:nvPr>
            <p:custDataLst>
              <p:tags r:id="rId10"/>
            </p:custDataLst>
          </p:nvPr>
        </p:nvSpPr>
        <p:spPr>
          <a:xfrm>
            <a:off x="538511" y="3250939"/>
            <a:ext cx="1116963" cy="829945"/>
          </a:xfrm>
          <a:prstGeom prst="rect">
            <a:avLst/>
          </a:prstGeom>
          <a:noFill/>
        </p:spPr>
        <p:txBody>
          <a:bodyPr wrap="square">
            <a:normAutofit/>
          </a:bodyPr>
          <a:lstStyle/>
          <a:p>
            <a:r>
              <a:rPr lang="en-US" altLang="zh-CN" sz="4800" b="1" spc="-200" dirty="0">
                <a:solidFill>
                  <a:schemeClr val="accent5"/>
                </a:solidFill>
                <a:uFillTx/>
                <a:latin typeface="Arial" panose="020B0604020202020204" pitchFamily="34" charset="0"/>
                <a:ea typeface="微软雅黑" panose="020B0503020204020204" pitchFamily="34" charset="-122"/>
                <a:cs typeface="+mn-ea"/>
                <a:sym typeface="+mn-lt"/>
              </a:rPr>
              <a:t>05.</a:t>
            </a:r>
            <a:endParaRPr lang="en-US" altLang="zh-CN" sz="4800" b="1" spc="-200" dirty="0">
              <a:solidFill>
                <a:schemeClr val="accent5"/>
              </a:solidFill>
              <a:uFillTx/>
              <a:latin typeface="Arial" panose="020B0604020202020204" pitchFamily="34" charset="0"/>
              <a:ea typeface="微软雅黑" panose="020B0503020204020204" pitchFamily="34" charset="-122"/>
              <a:cs typeface="+mn-ea"/>
              <a:sym typeface="+mn-lt"/>
            </a:endParaRPr>
          </a:p>
        </p:txBody>
      </p:sp>
      <p:sp>
        <p:nvSpPr>
          <p:cNvPr id="25" name="矩形 24"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11"/>
            </p:custDataLst>
          </p:nvPr>
        </p:nvSpPr>
        <p:spPr>
          <a:xfrm>
            <a:off x="1470025" y="3384550"/>
            <a:ext cx="3680460" cy="471805"/>
          </a:xfrm>
          <a:prstGeom prst="rect">
            <a:avLst/>
          </a:prstGeom>
          <a:ln>
            <a:noFill/>
          </a:ln>
        </p:spPr>
        <p:txBody>
          <a:bodyPr wrap="square" lIns="90000" tIns="46800" rIns="90000" bIns="0" anchor="b" anchorCtr="0">
            <a:normAutofit/>
          </a:bodyPr>
          <a:lstStyle/>
          <a:p>
            <a:pPr lvl="0" algn="l">
              <a:buClrTx/>
              <a:buSzTx/>
              <a:buFontTx/>
            </a:pPr>
            <a:r>
              <a:rPr lang="zh-CN" altLang="en-US" sz="2400" b="1" spc="100" dirty="0">
                <a:solidFill>
                  <a:schemeClr val="accent5"/>
                </a:solidFill>
                <a:uFillTx/>
                <a:latin typeface="Arial" panose="020B0604020202020204" pitchFamily="34" charset="0"/>
                <a:ea typeface="微软雅黑" panose="020B0503020204020204" pitchFamily="34" charset="-122"/>
                <a:cs typeface="+mn-ea"/>
                <a:sym typeface="+mn-lt"/>
              </a:rPr>
              <a:t>研究方法</a:t>
            </a:r>
            <a:endParaRPr lang="zh-CN" altLang="en-US" sz="2400" b="1" spc="100" dirty="0">
              <a:solidFill>
                <a:schemeClr val="accent5"/>
              </a:solidFill>
              <a:uFillTx/>
              <a:latin typeface="Arial" panose="020B0604020202020204" pitchFamily="34" charset="0"/>
              <a:ea typeface="微软雅黑" panose="020B0503020204020204" pitchFamily="34" charset="-122"/>
              <a:cs typeface="+mn-ea"/>
              <a:sym typeface="+mn-lt"/>
            </a:endParaRPr>
          </a:p>
        </p:txBody>
      </p:sp>
      <p:sp>
        <p:nvSpPr>
          <p:cNvPr id="30" name="矩形 29"/>
          <p:cNvSpPr/>
          <p:nvPr>
            <p:custDataLst>
              <p:tags r:id="rId12"/>
            </p:custDataLst>
          </p:nvPr>
        </p:nvSpPr>
        <p:spPr>
          <a:xfrm>
            <a:off x="5233066" y="3229984"/>
            <a:ext cx="1116963" cy="829945"/>
          </a:xfrm>
          <a:prstGeom prst="rect">
            <a:avLst/>
          </a:prstGeom>
          <a:noFill/>
        </p:spPr>
        <p:txBody>
          <a:bodyPr wrap="square">
            <a:normAutofit/>
          </a:bodyPr>
          <a:lstStyle/>
          <a:p>
            <a:r>
              <a:rPr lang="en-US" altLang="zh-CN" sz="4800" b="1" spc="-200" dirty="0">
                <a:solidFill>
                  <a:schemeClr val="accent6"/>
                </a:solidFill>
                <a:uFillTx/>
                <a:latin typeface="Arial" panose="020B0604020202020204" pitchFamily="34" charset="0"/>
                <a:ea typeface="微软雅黑" panose="020B0503020204020204" pitchFamily="34" charset="-122"/>
                <a:cs typeface="+mn-ea"/>
                <a:sym typeface="+mn-lt"/>
              </a:rPr>
              <a:t>06.</a:t>
            </a:r>
            <a:endParaRPr lang="en-US" altLang="zh-CN" sz="4800" b="1" spc="-200" dirty="0">
              <a:solidFill>
                <a:schemeClr val="accent6"/>
              </a:solidFill>
              <a:uFillTx/>
              <a:latin typeface="Arial" panose="020B0604020202020204" pitchFamily="34" charset="0"/>
              <a:ea typeface="微软雅黑" panose="020B0503020204020204" pitchFamily="34" charset="-122"/>
              <a:cs typeface="+mn-ea"/>
              <a:sym typeface="+mn-lt"/>
            </a:endParaRPr>
          </a:p>
        </p:txBody>
      </p:sp>
      <p:sp>
        <p:nvSpPr>
          <p:cNvPr id="31" name="矩形 30"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13"/>
            </p:custDataLst>
          </p:nvPr>
        </p:nvSpPr>
        <p:spPr>
          <a:xfrm>
            <a:off x="6249035" y="2995295"/>
            <a:ext cx="2863850" cy="845820"/>
          </a:xfrm>
          <a:prstGeom prst="rect">
            <a:avLst/>
          </a:prstGeom>
          <a:ln>
            <a:noFill/>
          </a:ln>
        </p:spPr>
        <p:txBody>
          <a:bodyPr wrap="square" lIns="90000" tIns="46800" rIns="90000" bIns="0" anchor="b" anchorCtr="0">
            <a:normAutofit/>
          </a:bodyPr>
          <a:lstStyle/>
          <a:p>
            <a:pPr lvl="0" algn="l">
              <a:buClrTx/>
              <a:buSzTx/>
              <a:buFontTx/>
            </a:pPr>
            <a:r>
              <a:rPr lang="zh-CN" altLang="en-US" sz="2400" b="1" spc="100" dirty="0">
                <a:solidFill>
                  <a:schemeClr val="accent6"/>
                </a:solidFill>
                <a:uFillTx/>
                <a:latin typeface="Arial" panose="020B0604020202020204" pitchFamily="34" charset="0"/>
                <a:ea typeface="微软雅黑" panose="020B0503020204020204" pitchFamily="34" charset="-122"/>
                <a:cs typeface="+mn-ea"/>
                <a:sym typeface="+mn-lt"/>
              </a:rPr>
              <a:t>研究过程</a:t>
            </a:r>
            <a:endParaRPr lang="zh-CN" altLang="en-US" sz="2400" b="1" spc="100" dirty="0">
              <a:solidFill>
                <a:schemeClr val="accent6"/>
              </a:solidFill>
              <a:uFillTx/>
              <a:latin typeface="Arial" panose="020B0604020202020204" pitchFamily="34" charset="0"/>
              <a:ea typeface="微软雅黑" panose="020B0503020204020204" pitchFamily="34" charset="-122"/>
              <a:cs typeface="+mn-ea"/>
              <a:sym typeface="+mn-lt"/>
            </a:endParaRPr>
          </a:p>
        </p:txBody>
      </p:sp>
      <p:sp>
        <p:nvSpPr>
          <p:cNvPr id="2" name="矩形 1"/>
          <p:cNvSpPr/>
          <p:nvPr>
            <p:custDataLst>
              <p:tags r:id="rId14"/>
            </p:custDataLst>
          </p:nvPr>
        </p:nvSpPr>
        <p:spPr>
          <a:xfrm>
            <a:off x="538444" y="4340700"/>
            <a:ext cx="1116963" cy="829945"/>
          </a:xfrm>
          <a:prstGeom prst="rect">
            <a:avLst/>
          </a:prstGeom>
          <a:noFill/>
        </p:spPr>
        <p:txBody>
          <a:bodyPr wrap="square">
            <a:normAutofit/>
          </a:bodyPr>
          <a:p>
            <a:r>
              <a:rPr lang="en-US" altLang="zh-CN" sz="4800" b="1" spc="-200" dirty="0">
                <a:solidFill>
                  <a:schemeClr val="accent2"/>
                </a:solidFill>
                <a:uFillTx/>
                <a:latin typeface="Arial" panose="020B0604020202020204" pitchFamily="34" charset="0"/>
                <a:ea typeface="微软雅黑" panose="020B0503020204020204" pitchFamily="34" charset="-122"/>
                <a:cs typeface="+mn-ea"/>
                <a:sym typeface="+mn-lt"/>
              </a:rPr>
              <a:t>07.</a:t>
            </a:r>
            <a:endParaRPr lang="en-US" altLang="zh-CN" sz="4800" b="1" spc="-200" dirty="0">
              <a:solidFill>
                <a:schemeClr val="accent2"/>
              </a:solidFill>
              <a:uFillTx/>
              <a:latin typeface="Arial" panose="020B0604020202020204" pitchFamily="34" charset="0"/>
              <a:ea typeface="微软雅黑" panose="020B0503020204020204" pitchFamily="34" charset="-122"/>
              <a:cs typeface="+mn-ea"/>
              <a:sym typeface="+mn-lt"/>
            </a:endParaRPr>
          </a:p>
        </p:txBody>
      </p:sp>
      <p:sp>
        <p:nvSpPr>
          <p:cNvPr id="3" name="矩形 2"/>
          <p:cNvSpPr/>
          <p:nvPr>
            <p:custDataLst>
              <p:tags r:id="rId15"/>
            </p:custDataLst>
          </p:nvPr>
        </p:nvSpPr>
        <p:spPr>
          <a:xfrm>
            <a:off x="5232999" y="4402811"/>
            <a:ext cx="1116963" cy="829945"/>
          </a:xfrm>
          <a:prstGeom prst="rect">
            <a:avLst/>
          </a:prstGeom>
          <a:noFill/>
        </p:spPr>
        <p:txBody>
          <a:bodyPr wrap="square">
            <a:normAutofit/>
          </a:bodyPr>
          <a:p>
            <a:r>
              <a:rPr lang="en-US" altLang="zh-CN" sz="4800" b="1" spc="-200" dirty="0">
                <a:solidFill>
                  <a:schemeClr val="accent4"/>
                </a:solidFill>
                <a:uFillTx/>
                <a:latin typeface="Arial" panose="020B0604020202020204" pitchFamily="34" charset="0"/>
                <a:ea typeface="微软雅黑" panose="020B0503020204020204" pitchFamily="34" charset="-122"/>
                <a:cs typeface="+mn-ea"/>
                <a:sym typeface="+mn-lt"/>
              </a:rPr>
              <a:t>08.</a:t>
            </a:r>
            <a:endParaRPr lang="en-US" altLang="zh-CN" sz="4800" b="1" spc="-200" dirty="0">
              <a:solidFill>
                <a:schemeClr val="accent4"/>
              </a:solidFill>
              <a:uFillTx/>
              <a:latin typeface="Arial" panose="020B0604020202020204" pitchFamily="34" charset="0"/>
              <a:ea typeface="微软雅黑" panose="020B0503020204020204" pitchFamily="34" charset="-122"/>
              <a:cs typeface="+mn-ea"/>
              <a:sym typeface="+mn-lt"/>
            </a:endParaRPr>
          </a:p>
        </p:txBody>
      </p:sp>
      <p:sp>
        <p:nvSpPr>
          <p:cNvPr id="4" name="矩形 3"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16"/>
            </p:custDataLst>
          </p:nvPr>
        </p:nvSpPr>
        <p:spPr>
          <a:xfrm>
            <a:off x="1588770" y="4511675"/>
            <a:ext cx="2863850" cy="448945"/>
          </a:xfrm>
          <a:prstGeom prst="rect">
            <a:avLst/>
          </a:prstGeom>
          <a:ln>
            <a:noFill/>
          </a:ln>
        </p:spPr>
        <p:txBody>
          <a:bodyPr wrap="square" lIns="90000" tIns="46800" rIns="90000" bIns="0" anchor="b" anchorCtr="0">
            <a:normAutofit/>
          </a:bodyPr>
          <a:p>
            <a:pPr lvl="0" algn="l">
              <a:buClrTx/>
              <a:buSzTx/>
              <a:buFontTx/>
            </a:pPr>
            <a:r>
              <a:rPr lang="zh-CN" altLang="en-US" sz="2400" b="1" spc="100" dirty="0">
                <a:solidFill>
                  <a:schemeClr val="accent2"/>
                </a:solidFill>
                <a:uFillTx/>
                <a:latin typeface="Arial" panose="020B0604020202020204" pitchFamily="34" charset="0"/>
                <a:ea typeface="微软雅黑" panose="020B0503020204020204" pitchFamily="34" charset="-122"/>
                <a:cs typeface="+mn-ea"/>
                <a:sym typeface="+mn-lt"/>
              </a:rPr>
              <a:t>预期研究成果</a:t>
            </a:r>
            <a:endParaRPr lang="zh-CN" altLang="en-US" sz="2400" b="1" spc="100" dirty="0">
              <a:solidFill>
                <a:schemeClr val="accent2"/>
              </a:solidFill>
              <a:uFillTx/>
              <a:latin typeface="Arial" panose="020B0604020202020204" pitchFamily="34" charset="0"/>
              <a:ea typeface="微软雅黑" panose="020B0503020204020204" pitchFamily="34" charset="-122"/>
              <a:cs typeface="+mn-ea"/>
              <a:sym typeface="+mn-lt"/>
            </a:endParaRPr>
          </a:p>
        </p:txBody>
      </p:sp>
      <p:sp>
        <p:nvSpPr>
          <p:cNvPr id="5" name="矩形 4"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17"/>
            </p:custDataLst>
          </p:nvPr>
        </p:nvSpPr>
        <p:spPr>
          <a:xfrm>
            <a:off x="6249035" y="4379595"/>
            <a:ext cx="3662680" cy="581025"/>
          </a:xfrm>
          <a:prstGeom prst="rect">
            <a:avLst/>
          </a:prstGeom>
          <a:ln>
            <a:noFill/>
          </a:ln>
        </p:spPr>
        <p:txBody>
          <a:bodyPr wrap="square" lIns="90000" tIns="46800" rIns="90000" bIns="0" anchor="b" anchorCtr="0">
            <a:normAutofit/>
          </a:bodyPr>
          <a:p>
            <a:pPr lvl="0" algn="l">
              <a:buClrTx/>
              <a:buSzTx/>
              <a:buFontTx/>
            </a:pPr>
            <a:r>
              <a:rPr lang="zh-CN" altLang="en-US" sz="2400" b="1" spc="100" dirty="0">
                <a:solidFill>
                  <a:schemeClr val="accent4"/>
                </a:solidFill>
                <a:uFillTx/>
                <a:latin typeface="Arial" panose="020B0604020202020204" pitchFamily="34" charset="0"/>
                <a:ea typeface="微软雅黑" panose="020B0503020204020204" pitchFamily="34" charset="-122"/>
                <a:cs typeface="+mn-ea"/>
                <a:sym typeface="+mn-lt"/>
              </a:rPr>
              <a:t>创新之处</a:t>
            </a:r>
            <a:endParaRPr lang="zh-CN" altLang="en-US" sz="2400" b="1" spc="100" dirty="0">
              <a:solidFill>
                <a:schemeClr val="accent4"/>
              </a:solidFill>
              <a:uFillTx/>
              <a:latin typeface="Arial" panose="020B0604020202020204" pitchFamily="34" charset="0"/>
              <a:ea typeface="微软雅黑" panose="020B0503020204020204" pitchFamily="34" charset="-122"/>
              <a:cs typeface="+mn-ea"/>
              <a:sym typeface="+mn-lt"/>
            </a:endParaRPr>
          </a:p>
        </p:txBody>
      </p:sp>
      <p:sp>
        <p:nvSpPr>
          <p:cNvPr id="6" name="椭圆 5"/>
          <p:cNvSpPr/>
          <p:nvPr>
            <p:custDataLst>
              <p:tags r:id="rId18"/>
            </p:custDataLst>
          </p:nvPr>
        </p:nvSpPr>
        <p:spPr bwMode="auto">
          <a:xfrm>
            <a:off x="11022330" y="0"/>
            <a:ext cx="1169670" cy="1191895"/>
          </a:xfrm>
          <a:prstGeom prst="ellipse">
            <a:avLst/>
          </a:prstGeom>
          <a:blipFill dpi="0" rotWithShape="1">
            <a:blip r:embed="rId19" cstate="print">
              <a:extLst>
                <a:ext uri="{BEBA8EAE-BF5A-486C-A8C5-ECC9F3942E4B}">
                  <a14:imgProps xmlns:a14="http://schemas.microsoft.com/office/drawing/2010/main">
                    <a14:imgLayer r:embed="rId20">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7" name="图片 6"/>
          <p:cNvPicPr/>
          <p:nvPr>
            <p:custDataLst>
              <p:tags r:id="rId21"/>
            </p:custDataLst>
          </p:nvPr>
        </p:nvPicPr>
        <p:blipFill>
          <a:blip r:embed="rId22"/>
          <a:stretch>
            <a:fillRect/>
          </a:stretch>
        </p:blipFill>
        <p:spPr>
          <a:xfrm>
            <a:off x="4081145" y="6007735"/>
            <a:ext cx="2167890" cy="1277620"/>
          </a:xfrm>
          <a:prstGeom prst="rect">
            <a:avLst/>
          </a:prstGeom>
          <a:noFill/>
          <a:ln w="9525">
            <a:noFill/>
          </a:ln>
        </p:spPr>
      </p:pic>
      <p:sp>
        <p:nvSpPr>
          <p:cNvPr id="9" name="矩形 8" descr="e7d195523061f1c0cef09ac28eaae964ec9988a5cce77c8b8C1E4685C6E6B40CD7615480512384A61EE159C6FE0045D14B61E85D0A95589D558B81FFC809322ACC20DC2254D928200A3EA0841B8B1814D46540F92FDE0CC7D2E4FED8FEEFC6C9A68F4EFD8E967F607C3A4874F08B710D4B9EDAF2198A37174DB562817F68A467C4A8AF4E469EC69C"/>
          <p:cNvSpPr/>
          <p:nvPr>
            <p:custDataLst>
              <p:tags r:id="rId23"/>
            </p:custDataLst>
          </p:nvPr>
        </p:nvSpPr>
        <p:spPr>
          <a:xfrm>
            <a:off x="6153785" y="2278380"/>
            <a:ext cx="3448050" cy="471805"/>
          </a:xfrm>
          <a:prstGeom prst="rect">
            <a:avLst/>
          </a:prstGeom>
          <a:ln>
            <a:noFill/>
          </a:ln>
        </p:spPr>
        <p:txBody>
          <a:bodyPr wrap="square" lIns="90000" tIns="46800" rIns="90000" bIns="0" anchor="b" anchorCtr="0">
            <a:noAutofit/>
          </a:bodyPr>
          <a:p>
            <a:pPr lvl="0" algn="l">
              <a:buClrTx/>
              <a:buSzTx/>
              <a:buFontTx/>
            </a:pPr>
            <a:endParaRPr lang="zh-CN" altLang="en-US" sz="2300" b="1" spc="100" dirty="0">
              <a:solidFill>
                <a:schemeClr val="accent3"/>
              </a:solidFill>
              <a:uFillTx/>
              <a:latin typeface="Arial" panose="020B0604020202020204" pitchFamily="34" charset="0"/>
              <a:ea typeface="微软雅黑" panose="020B0503020204020204" pitchFamily="34" charset="-122"/>
              <a:cs typeface="+mn-ea"/>
              <a:sym typeface="+mn-lt"/>
            </a:endParaRPr>
          </a:p>
        </p:txBody>
      </p:sp>
      <p:sp>
        <p:nvSpPr>
          <p:cNvPr id="11" name="文本框 10"/>
          <p:cNvSpPr txBox="1"/>
          <p:nvPr/>
        </p:nvSpPr>
        <p:spPr>
          <a:xfrm>
            <a:off x="6096000" y="2278380"/>
            <a:ext cx="6096000" cy="460375"/>
          </a:xfrm>
          <a:prstGeom prst="rect">
            <a:avLst/>
          </a:prstGeom>
          <a:noFill/>
        </p:spPr>
        <p:txBody>
          <a:bodyPr wrap="square" rtlCol="0">
            <a:spAutoFit/>
          </a:bodyPr>
          <a:p>
            <a:pPr lvl="0" algn="l">
              <a:buClrTx/>
              <a:buSzTx/>
              <a:buFontTx/>
            </a:pPr>
            <a:r>
              <a:rPr lang="zh-CN" altLang="en-US" sz="2400" b="1" spc="100" dirty="0">
                <a:solidFill>
                  <a:schemeClr val="accent4"/>
                </a:solidFill>
                <a:uFillTx/>
                <a:latin typeface="Arial" panose="020B0604020202020204" pitchFamily="34" charset="0"/>
                <a:ea typeface="微软雅黑" panose="020B0503020204020204" pitchFamily="34" charset="-122"/>
                <a:cs typeface="+mn-ea"/>
                <a:sym typeface="+mn-lt"/>
              </a:rPr>
              <a:t>研究目标与内容</a:t>
            </a:r>
            <a:endParaRPr lang="zh-CN" altLang="en-US" sz="2400" b="1" spc="100" dirty="0">
              <a:solidFill>
                <a:schemeClr val="accent4"/>
              </a:solidFill>
              <a:uFillTx/>
              <a:latin typeface="Arial" panose="020B0604020202020204" pitchFamily="34" charset="0"/>
              <a:ea typeface="微软雅黑" panose="020B0503020204020204" pitchFamily="34" charset="-122"/>
              <a:cs typeface="+mn-ea"/>
            </a:endParaRPr>
          </a:p>
        </p:txBody>
      </p:sp>
    </p:spTree>
    <p:custDataLst>
      <p:tags r:id="rId24"/>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79725"/>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1</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991735" y="2249170"/>
            <a:ext cx="6873240" cy="2357755"/>
          </a:xfrm>
        </p:spPr>
        <p:txBody>
          <a:bodyPr/>
          <a:lstStyle/>
          <a:p>
            <a:r>
              <a:rPr lang="zh-CN" altLang="en-US" sz="4800" dirty="0"/>
              <a:t>核心概念界定</a:t>
            </a:r>
            <a:endParaRPr lang="zh-CN" altLang="en-US" sz="4800" dirty="0"/>
          </a:p>
        </p:txBody>
      </p:sp>
      <p:pic>
        <p:nvPicPr>
          <p:cNvPr id="104" name="图片 103"/>
          <p:cNvPicPr/>
          <p:nvPr/>
        </p:nvPicPr>
        <p:blipFill>
          <a:blip r:embed="rId4"/>
          <a:stretch>
            <a:fillRect/>
          </a:stretch>
        </p:blipFill>
        <p:spPr>
          <a:xfrm>
            <a:off x="7097395" y="6024880"/>
            <a:ext cx="2467610" cy="1238885"/>
          </a:xfrm>
          <a:prstGeom prst="rect">
            <a:avLst/>
          </a:prstGeom>
          <a:noFill/>
          <a:ln w="9525">
            <a:noFill/>
          </a:ln>
        </p:spPr>
      </p:pic>
      <p:sp>
        <p:nvSpPr>
          <p:cNvPr id="7" name="椭圆 6"/>
          <p:cNvSpPr/>
          <p:nvPr>
            <p:custDataLst>
              <p:tags r:id="rId5"/>
            </p:custDataLst>
          </p:nvPr>
        </p:nvSpPr>
        <p:spPr bwMode="auto">
          <a:xfrm>
            <a:off x="11021060"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44500" y="640080"/>
            <a:ext cx="10727690" cy="5077460"/>
            <a:chOff x="2220988" y="1725568"/>
            <a:chExt cx="10376940" cy="2913853"/>
          </a:xfrm>
        </p:grpSpPr>
        <p:sp>
          <p:nvSpPr>
            <p:cNvPr id="6" name="矩形 5"/>
            <p:cNvSpPr/>
            <p:nvPr/>
          </p:nvSpPr>
          <p:spPr>
            <a:xfrm>
              <a:off x="3483862" y="1746704"/>
              <a:ext cx="9114066" cy="2871217"/>
            </a:xfrm>
            <a:prstGeom prst="rect">
              <a:avLst/>
            </a:prstGeom>
            <a:solidFill>
              <a:schemeClr val="bg1">
                <a:lumMod val="85000"/>
              </a:schemeClr>
            </a:solidFill>
          </p:spPr>
          <p:txBody>
            <a:bodyPr wrap="square">
              <a:noAutofit/>
            </a:bodyPr>
            <a:p>
              <a:pPr marL="304800" indent="0" fontAlgn="auto">
                <a:lnSpc>
                  <a:spcPct val="125000"/>
                </a:lnSpc>
              </a:pPr>
              <a:r>
                <a:rPr lang="zh-CN" b="1">
                  <a:ea typeface="宋体" panose="02010600030101010101" pitchFamily="2" charset="-122"/>
                  <a:sym typeface="+mn-ea"/>
                </a:rPr>
                <a:t>陶行知“生活教育”：</a:t>
              </a:r>
              <a:r>
                <a:rPr lang="zh-CN">
                  <a:ea typeface="宋体" panose="02010600030101010101" pitchFamily="2" charset="-122"/>
                  <a:sym typeface="+mn-ea"/>
                </a:rPr>
                <a:t>陶行知认为教育不应脱离生活实际，而是生活的一部分。他提出“生活即教育”，强调教育应与生活紧密结合，生活中的每一次经验都具有教育意义。教育的目的不仅是为了生活的准备，而是生活本身的一个组成部分，教育应服务于生活的持续变化和发展。</a:t>
              </a:r>
              <a:endParaRPr lang="zh-CN">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体育生活化教学：</a:t>
              </a:r>
              <a:r>
                <a:rPr lang="zh-CN">
                  <a:ea typeface="宋体" panose="02010600030101010101" pitchFamily="2" charset="-122"/>
                  <a:sym typeface="+mn-ea"/>
                </a:rPr>
                <a:t>体育生活化教学是指将体育教学和活动融入到学生的日常生活中，通过设计与现实生活情境相结合的体育课程和锻炼活动，提高学生参与体育的兴趣和动力。这种教育方式注重体育技能的学习与生活实践的结合，强调通过体育活动培养学生的健康生活方式、团队合作精神和社会适应能力。体育生活化不仅增强学生的身体素质，也促进其情感、意志和个性的全面发展，旨在通过体育教育提升学生的生活质量和生命质量。</a:t>
              </a:r>
              <a:endParaRPr lang="zh-CN">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“生活教育”思想下的小学体育生活化教学：</a:t>
              </a:r>
              <a:r>
                <a:rPr lang="zh-CN">
                  <a:ea typeface="宋体" panose="02010600030101010101" pitchFamily="2" charset="-122"/>
                  <a:sym typeface="+mn-ea"/>
                </a:rPr>
                <a:t>在陶行知“生活教育”理念的指导下，将体育教学内容和活动设计与学生日常生活紧密相连的一种教学模式。这种模式强调通过实际的体育活动，让学生体验学习如何将体育技能和健康理念融入到自己的日常生活中，培养他们对体育的兴趣和习惯，同时通过体育活动来加强学生的社会交往能力、团队合作精神和积极的生活态度，从而实现体育教学与学生个人成长和社会发展的有机结合。</a:t>
              </a:r>
              <a:endParaRPr lang="zh-CN">
                <a:ea typeface="宋体" panose="02010600030101010101" pitchFamily="2" charset="-122"/>
                <a:sym typeface="+mn-ea"/>
              </a:endParaRPr>
            </a:p>
            <a:p>
              <a:pPr marL="304800">
                <a:lnSpc>
                  <a:spcPct val="150000"/>
                </a:lnSpc>
              </a:pPr>
              <a:endParaRPr lang="zh-CN" altLang="en-US" kern="100" dirty="0">
                <a:latin typeface="微软雅黑" panose="020B0503020204020204" pitchFamily="34" charset="-122"/>
                <a:ea typeface="微软雅黑" panose="020B0503020204020204" pitchFamily="34" charset="-122"/>
              </a:endParaRPr>
            </a:p>
          </p:txBody>
        </p:sp>
        <p:sp>
          <p:nvSpPr>
            <p:cNvPr id="9" name="矩形 8"/>
            <p:cNvSpPr/>
            <p:nvPr/>
          </p:nvSpPr>
          <p:spPr>
            <a:xfrm>
              <a:off x="2220988" y="1725568"/>
              <a:ext cx="1463115" cy="291385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核心概念界定</a:t>
              </a:r>
              <a:endParaRPr lang="zh-CN" altLang="en-US" sz="3200" b="1" dirty="0">
                <a:latin typeface="微软雅黑" panose="020B0503020204020204" pitchFamily="34" charset="-122"/>
                <a:ea typeface="微软雅黑" panose="020B0503020204020204" pitchFamily="34" charset="-122"/>
              </a:endParaRPr>
            </a:p>
          </p:txBody>
        </p:sp>
      </p:grpSp>
      <p:grpSp>
        <p:nvGrpSpPr>
          <p:cNvPr id="2" name="组合 1"/>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7" name="组合 6"/>
            <p:cNvGrpSpPr/>
            <p:nvPr/>
          </p:nvGrpSpPr>
          <p:grpSpPr>
            <a:xfrm rot="10800000">
              <a:off x="-1" y="0"/>
              <a:ext cx="6718" cy="1008"/>
              <a:chOff x="6681" y="8932"/>
              <a:chExt cx="12521" cy="1880"/>
            </a:xfrm>
          </p:grpSpPr>
          <p:sp>
            <p:nvSpPr>
              <p:cNvPr id="8"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10"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24" name="文本框 23"/>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核心概念界定</a:t>
            </a:r>
            <a:endParaRPr lang="zh-CN" altLang="en-US" sz="1400" b="1" dirty="0">
              <a:solidFill>
                <a:schemeClr val="tx2"/>
              </a:solidFill>
              <a:latin typeface="微软雅黑" panose="020B0503020204020204" pitchFamily="34" charset="-122"/>
              <a:ea typeface="微软雅黑" panose="020B0503020204020204" pitchFamily="34" charset="-122"/>
              <a:sym typeface="+mn-ea"/>
            </a:endParaRPr>
          </a:p>
        </p:txBody>
      </p:sp>
      <p:sp>
        <p:nvSpPr>
          <p:cNvPr id="12" name="文本框 11"/>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13" name="椭圆 12"/>
          <p:cNvSpPr/>
          <p:nvPr>
            <p:custDataLst>
              <p:tags r:id="rId7"/>
            </p:custDataLst>
          </p:nvPr>
        </p:nvSpPr>
        <p:spPr bwMode="auto">
          <a:xfrm>
            <a:off x="1102106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4" name="图片 103"/>
          <p:cNvPicPr/>
          <p:nvPr>
            <p:custDataLst>
              <p:tags r:id="rId10"/>
            </p:custDataLst>
          </p:nvPr>
        </p:nvPicPr>
        <p:blipFill>
          <a:blip r:embed="rId11"/>
          <a:stretch>
            <a:fillRect/>
          </a:stretch>
        </p:blipFill>
        <p:spPr>
          <a:xfrm>
            <a:off x="4928870" y="5766435"/>
            <a:ext cx="2467610" cy="1238885"/>
          </a:xfrm>
          <a:prstGeom prst="rect">
            <a:avLst/>
          </a:prstGeom>
          <a:noFill/>
          <a:ln w="9525">
            <a:noFill/>
          </a:ln>
        </p:spPr>
      </p:pic>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71470"/>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2</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935220" y="2249170"/>
            <a:ext cx="7053580" cy="2357755"/>
          </a:xfrm>
        </p:spPr>
        <p:txBody>
          <a:bodyPr/>
          <a:lstStyle/>
          <a:p>
            <a:r>
              <a:rPr lang="zh-CN" altLang="en-US" dirty="0"/>
              <a:t>文献综述</a:t>
            </a:r>
            <a:endParaRPr lang="zh-CN" altLang="en-US" dirty="0"/>
          </a:p>
        </p:txBody>
      </p:sp>
      <p:pic>
        <p:nvPicPr>
          <p:cNvPr id="103" name="图片 102"/>
          <p:cNvPicPr/>
          <p:nvPr/>
        </p:nvPicPr>
        <p:blipFill>
          <a:blip r:embed="rId4"/>
          <a:stretch>
            <a:fillRect/>
          </a:stretch>
        </p:blipFill>
        <p:spPr>
          <a:xfrm>
            <a:off x="6960870" y="5887085"/>
            <a:ext cx="2047875" cy="1489075"/>
          </a:xfrm>
          <a:prstGeom prst="rect">
            <a:avLst/>
          </a:prstGeom>
          <a:noFill/>
          <a:ln w="9525">
            <a:noFill/>
          </a:ln>
        </p:spPr>
      </p:pic>
      <p:sp>
        <p:nvSpPr>
          <p:cNvPr id="23" name="椭圆 22"/>
          <p:cNvSpPr/>
          <p:nvPr>
            <p:custDataLst>
              <p:tags r:id="rId5"/>
            </p:custDataLst>
          </p:nvPr>
        </p:nvSpPr>
        <p:spPr bwMode="auto">
          <a:xfrm>
            <a:off x="11021060"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等腰三角形 16"/>
          <p:cNvSpPr/>
          <p:nvPr>
            <p:custDataLst>
              <p:tags r:id="rId1"/>
            </p:custDataLst>
          </p:nvPr>
        </p:nvSpPr>
        <p:spPr>
          <a:xfrm rot="5400000">
            <a:off x="-1947442" y="2332124"/>
            <a:ext cx="4807305" cy="912424"/>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8" name="等腰三角形 17"/>
          <p:cNvSpPr/>
          <p:nvPr>
            <p:custDataLst>
              <p:tags r:id="rId2"/>
            </p:custDataLst>
          </p:nvPr>
        </p:nvSpPr>
        <p:spPr>
          <a:xfrm rot="5400000">
            <a:off x="-1947442" y="3003301"/>
            <a:ext cx="4807305" cy="912424"/>
          </a:xfrm>
          <a:prstGeom prst="triangle">
            <a:avLst/>
          </a:prstGeom>
          <a:solidFill>
            <a:schemeClr val="accent1">
              <a:lumMod val="50000"/>
            </a:schemeClr>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9" name="等腰三角形 18"/>
          <p:cNvSpPr/>
          <p:nvPr>
            <p:custDataLst>
              <p:tags r:id="rId3"/>
            </p:custDataLst>
          </p:nvPr>
        </p:nvSpPr>
        <p:spPr>
          <a:xfrm rot="16200000">
            <a:off x="10350473" y="3184730"/>
            <a:ext cx="3133490" cy="549565"/>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29" name="任意多边形 28"/>
          <p:cNvSpPr/>
          <p:nvPr/>
        </p:nvSpPr>
        <p:spPr>
          <a:xfrm rot="16200000">
            <a:off x="-5544" y="2195722"/>
            <a:ext cx="2628000" cy="792000"/>
          </a:xfrm>
          <a:custGeom>
            <a:avLst/>
            <a:gdLst>
              <a:gd name="connsiteX0" fmla="*/ 0 w 3576240"/>
              <a:gd name="connsiteY0" fmla="*/ 254864 h 1016000"/>
              <a:gd name="connsiteX1" fmla="*/ 2959934 w 3576240"/>
              <a:gd name="connsiteY1" fmla="*/ 254864 h 1016000"/>
              <a:gd name="connsiteX2" fmla="*/ 2959934 w 3576240"/>
              <a:gd name="connsiteY2" fmla="*/ 0 h 1016000"/>
              <a:gd name="connsiteX3" fmla="*/ 3576240 w 3576240"/>
              <a:gd name="connsiteY3" fmla="*/ 508000 h 1016000"/>
              <a:gd name="connsiteX4" fmla="*/ 2959934 w 3576240"/>
              <a:gd name="connsiteY4" fmla="*/ 1016000 h 1016000"/>
              <a:gd name="connsiteX5" fmla="*/ 2959934 w 3576240"/>
              <a:gd name="connsiteY5" fmla="*/ 761136 h 1016000"/>
              <a:gd name="connsiteX6" fmla="*/ 0 w 3576240"/>
              <a:gd name="connsiteY6" fmla="*/ 761136 h 1016000"/>
              <a:gd name="connsiteX7" fmla="*/ 0 w 3576240"/>
              <a:gd name="connsiteY7" fmla="*/ 254864 h 10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76240" h="1016000">
                <a:moveTo>
                  <a:pt x="0" y="254864"/>
                </a:moveTo>
                <a:lnTo>
                  <a:pt x="2959934" y="254864"/>
                </a:lnTo>
                <a:lnTo>
                  <a:pt x="2959934" y="0"/>
                </a:lnTo>
                <a:lnTo>
                  <a:pt x="3576240" y="508000"/>
                </a:lnTo>
                <a:lnTo>
                  <a:pt x="2959934" y="1016000"/>
                </a:lnTo>
                <a:lnTo>
                  <a:pt x="2959934" y="761136"/>
                </a:lnTo>
                <a:lnTo>
                  <a:pt x="0" y="761136"/>
                </a:lnTo>
                <a:lnTo>
                  <a:pt x="0" y="254864"/>
                </a:lnTo>
                <a:close/>
              </a:path>
            </a:pathLst>
          </a:custGeom>
          <a:solidFill>
            <a:schemeClr val="accent1">
              <a:lumMod val="75000"/>
            </a:schemeClr>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spcFirstLastPara="0" vert="horz" wrap="square" lIns="83819" tIns="338684" rIns="390925" bIns="338683" numCol="1" spcCol="1270" anchor="ctr" anchorCtr="0">
            <a:noAutofit/>
          </a:bodyPr>
          <a:p>
            <a:pPr lvl="0" algn="r" defTabSz="977900">
              <a:lnSpc>
                <a:spcPct val="90000"/>
              </a:lnSpc>
              <a:spcBef>
                <a:spcPct val="0"/>
              </a:spcBef>
              <a:spcAft>
                <a:spcPct val="35000"/>
              </a:spcAft>
            </a:pPr>
            <a:r>
              <a:rPr lang="zh-CN" altLang="en-US" sz="2000" kern="1200" dirty="0">
                <a:solidFill>
                  <a:schemeClr val="bg1"/>
                </a:solidFill>
                <a:latin typeface="微软雅黑" panose="020B0503020204020204" pitchFamily="34" charset="-122"/>
                <a:ea typeface="微软雅黑" panose="020B0503020204020204" pitchFamily="34" charset="-122"/>
              </a:rPr>
              <a:t>国外研究现状</a:t>
            </a:r>
            <a:endParaRPr lang="en-US" altLang="zh-CN" sz="2000" kern="1200" dirty="0">
              <a:solidFill>
                <a:schemeClr val="bg1"/>
              </a:solidFill>
              <a:latin typeface="微软雅黑" panose="020B0503020204020204" pitchFamily="34" charset="-122"/>
              <a:ea typeface="微软雅黑" panose="020B0503020204020204" pitchFamily="34" charset="-122"/>
            </a:endParaRPr>
          </a:p>
        </p:txBody>
      </p:sp>
      <p:sp>
        <p:nvSpPr>
          <p:cNvPr id="22" name="对角圆角矩形 21"/>
          <p:cNvSpPr/>
          <p:nvPr/>
        </p:nvSpPr>
        <p:spPr>
          <a:xfrm>
            <a:off x="1499451" y="1783538"/>
            <a:ext cx="9556592" cy="3871359"/>
          </a:xfrm>
          <a:prstGeom prst="round2DiagRect">
            <a:avLst>
              <a:gd name="adj1" fmla="val 0"/>
              <a:gd name="adj2" fmla="val 16670"/>
            </a:avLst>
          </a:pr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p>
            <a:endParaRPr lang="zh-CN" altLang="en-US"/>
          </a:p>
        </p:txBody>
      </p:sp>
      <p:sp>
        <p:nvSpPr>
          <p:cNvPr id="23" name="直接连接符 22"/>
          <p:cNvSpPr/>
          <p:nvPr/>
        </p:nvSpPr>
        <p:spPr>
          <a:xfrm>
            <a:off x="6095999" y="2137578"/>
            <a:ext cx="0" cy="3163629"/>
          </a:xfrm>
          <a:prstGeom prst="line">
            <a:avLst/>
          </a:prstGeom>
          <a:ln>
            <a:solidFill>
              <a:schemeClr val="tx1"/>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p>
            <a:endParaRPr lang="zh-CN" altLang="en-US" sz="1600"/>
          </a:p>
        </p:txBody>
      </p:sp>
      <p:sp>
        <p:nvSpPr>
          <p:cNvPr id="26" name="任意多边形 25"/>
          <p:cNvSpPr/>
          <p:nvPr/>
        </p:nvSpPr>
        <p:spPr>
          <a:xfrm>
            <a:off x="1704340" y="1892300"/>
            <a:ext cx="4248150" cy="3606800"/>
          </a:xfrm>
          <a:custGeom>
            <a:avLst/>
            <a:gdLst>
              <a:gd name="connsiteX0" fmla="*/ 0 w 2641600"/>
              <a:gd name="connsiteY0" fmla="*/ 0 h 2781520"/>
              <a:gd name="connsiteX1" fmla="*/ 2641600 w 2641600"/>
              <a:gd name="connsiteY1" fmla="*/ 0 h 2781520"/>
              <a:gd name="connsiteX2" fmla="*/ 2641600 w 2641600"/>
              <a:gd name="connsiteY2" fmla="*/ 2781520 h 2781520"/>
              <a:gd name="connsiteX3" fmla="*/ 0 w 2641600"/>
              <a:gd name="connsiteY3" fmla="*/ 2781520 h 2781520"/>
              <a:gd name="connsiteX4" fmla="*/ 0 w 2641600"/>
              <a:gd name="connsiteY4" fmla="*/ 0 h 2781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1600" h="2781520">
                <a:moveTo>
                  <a:pt x="0" y="0"/>
                </a:moveTo>
                <a:lnTo>
                  <a:pt x="2641600" y="0"/>
                </a:lnTo>
                <a:lnTo>
                  <a:pt x="2641600" y="2781520"/>
                </a:lnTo>
                <a:lnTo>
                  <a:pt x="0" y="2781520"/>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ctr" anchorCtr="0">
            <a:noAutofit/>
          </a:bodyPr>
          <a:p>
            <a:pPr lvl="0" defTabSz="444500" fontAlgn="auto">
              <a:lnSpc>
                <a:spcPct val="150000"/>
              </a:lnSpc>
              <a:spcBef>
                <a:spcPct val="0"/>
              </a:spcBef>
              <a:spcAft>
                <a:spcPts val="0"/>
              </a:spcAft>
            </a:pPr>
            <a:r>
              <a:rPr lang="en-US" altLang="zh-CN" sz="1600" dirty="0">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16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1600"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zh-CN" altLang="zh-CN"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sym typeface="+mn-ea"/>
              </a:rPr>
              <a:t>国外在体育生活化教学领域已形成较为成熟的理论和实践体系，注重全人教育理念的深化，发展多样化的体育课程模式，采用灵活的教学方法满足不同学生需求，建立全面的评价体系关注学生的体育技能和素养，以及研究体育与社会环境的融合，以促进体育活动在个体生活和社会文化中的全面渗透。</a:t>
            </a:r>
            <a:endParaRPr lang="zh-CN" altLang="zh-CN"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28" name="任意多边形 27"/>
          <p:cNvSpPr/>
          <p:nvPr/>
        </p:nvSpPr>
        <p:spPr>
          <a:xfrm>
            <a:off x="6198868" y="1992230"/>
            <a:ext cx="4549329" cy="3406985"/>
          </a:xfrm>
          <a:custGeom>
            <a:avLst/>
            <a:gdLst>
              <a:gd name="connsiteX0" fmla="*/ 0 w 2641600"/>
              <a:gd name="connsiteY0" fmla="*/ 0 h 2781520"/>
              <a:gd name="connsiteX1" fmla="*/ 2641600 w 2641600"/>
              <a:gd name="connsiteY1" fmla="*/ 0 h 2781520"/>
              <a:gd name="connsiteX2" fmla="*/ 2641600 w 2641600"/>
              <a:gd name="connsiteY2" fmla="*/ 2781520 h 2781520"/>
              <a:gd name="connsiteX3" fmla="*/ 0 w 2641600"/>
              <a:gd name="connsiteY3" fmla="*/ 2781520 h 2781520"/>
              <a:gd name="connsiteX4" fmla="*/ 0 w 2641600"/>
              <a:gd name="connsiteY4" fmla="*/ 0 h 2781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1600" h="2781520">
                <a:moveTo>
                  <a:pt x="0" y="0"/>
                </a:moveTo>
                <a:lnTo>
                  <a:pt x="2641600" y="0"/>
                </a:lnTo>
                <a:lnTo>
                  <a:pt x="2641600" y="2781520"/>
                </a:lnTo>
                <a:lnTo>
                  <a:pt x="0" y="2781520"/>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100" tIns="38100" rIns="38100" bIns="38100" numCol="1" spcCol="1270" anchor="ctr" anchorCtr="0">
            <a:noAutofit/>
          </a:bodyPr>
          <a:p>
            <a:pPr defTabSz="444500">
              <a:lnSpc>
                <a:spcPct val="150000"/>
              </a:lnSpc>
              <a:spcBef>
                <a:spcPct val="0"/>
              </a:spcBef>
              <a:spcAft>
                <a:spcPct val="35000"/>
              </a:spcAft>
            </a:pPr>
            <a:r>
              <a:rPr lang="en-US" altLang="zh-CN" sz="1600" dirty="0">
                <a:solidFill>
                  <a:schemeClr val="bg2"/>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16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rPr>
              <a:t> </a:t>
            </a:r>
            <a:r>
              <a:rPr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rPr>
              <a:t>国内对体育生活化教学的研究正逐渐深化，重点聚焦于教学模式的创新、课程内容与结构的优化、教师角色与教学方法的转变、学生体育态度与行为的分析，以及国家健康与体育战略的贯彻实施。研究者们积极探索将体育活动与学生日常生活紧密结合的新途径，以促进学生身心健康和社会和谐，同时强调政策支持和教育实践的结合，为体育生活化教学的深入发展提供理论和实践指导。</a:t>
            </a:r>
            <a:endParaRPr dirty="0">
              <a:gradFill>
                <a:gsLst>
                  <a:gs pos="0">
                    <a:srgbClr val="FE4444"/>
                  </a:gs>
                  <a:gs pos="100000">
                    <a:srgbClr val="832B2B"/>
                  </a:gs>
                </a:gsLst>
                <a:lin scaled="0"/>
              </a:gra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0" name="任意多边形 29"/>
          <p:cNvSpPr/>
          <p:nvPr/>
        </p:nvSpPr>
        <p:spPr>
          <a:xfrm rot="5400000">
            <a:off x="9932938" y="4448238"/>
            <a:ext cx="2628000" cy="792000"/>
          </a:xfrm>
          <a:custGeom>
            <a:avLst/>
            <a:gdLst>
              <a:gd name="connsiteX0" fmla="*/ 0 w 3576240"/>
              <a:gd name="connsiteY0" fmla="*/ 254864 h 1016000"/>
              <a:gd name="connsiteX1" fmla="*/ 2959934 w 3576240"/>
              <a:gd name="connsiteY1" fmla="*/ 254864 h 1016000"/>
              <a:gd name="connsiteX2" fmla="*/ 2959934 w 3576240"/>
              <a:gd name="connsiteY2" fmla="*/ 0 h 1016000"/>
              <a:gd name="connsiteX3" fmla="*/ 3576240 w 3576240"/>
              <a:gd name="connsiteY3" fmla="*/ 508000 h 1016000"/>
              <a:gd name="connsiteX4" fmla="*/ 2959934 w 3576240"/>
              <a:gd name="connsiteY4" fmla="*/ 1016000 h 1016000"/>
              <a:gd name="connsiteX5" fmla="*/ 2959934 w 3576240"/>
              <a:gd name="connsiteY5" fmla="*/ 761136 h 1016000"/>
              <a:gd name="connsiteX6" fmla="*/ 0 w 3576240"/>
              <a:gd name="connsiteY6" fmla="*/ 761136 h 1016000"/>
              <a:gd name="connsiteX7" fmla="*/ 0 w 3576240"/>
              <a:gd name="connsiteY7" fmla="*/ 254864 h 10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76240" h="1016000">
                <a:moveTo>
                  <a:pt x="0" y="254864"/>
                </a:moveTo>
                <a:lnTo>
                  <a:pt x="2959934" y="254864"/>
                </a:lnTo>
                <a:lnTo>
                  <a:pt x="2959934" y="0"/>
                </a:lnTo>
                <a:lnTo>
                  <a:pt x="3576240" y="508000"/>
                </a:lnTo>
                <a:lnTo>
                  <a:pt x="2959934" y="1016000"/>
                </a:lnTo>
                <a:lnTo>
                  <a:pt x="2959934" y="761136"/>
                </a:lnTo>
                <a:lnTo>
                  <a:pt x="0" y="761136"/>
                </a:lnTo>
                <a:lnTo>
                  <a:pt x="0" y="254864"/>
                </a:lnTo>
                <a:close/>
              </a:path>
            </a:pathLst>
          </a:custGeom>
          <a:solidFill>
            <a:schemeClr val="accent1">
              <a:lumMod val="75000"/>
            </a:schemeClr>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spcFirstLastPara="0" vert="horz" wrap="square" lIns="83819" tIns="338684" rIns="390925" bIns="338683" numCol="1" spcCol="1270" anchor="ctr" anchorCtr="0">
            <a:noAutofit/>
          </a:bodyPr>
          <a:p>
            <a:pPr algn="r" defTabSz="977900">
              <a:lnSpc>
                <a:spcPct val="90000"/>
              </a:lnSpc>
              <a:spcBef>
                <a:spcPct val="0"/>
              </a:spcBef>
              <a:spcAft>
                <a:spcPct val="35000"/>
              </a:spcAft>
            </a:pPr>
            <a:r>
              <a:rPr lang="zh-CN" altLang="en-US" sz="2000" dirty="0">
                <a:solidFill>
                  <a:schemeClr val="bg1"/>
                </a:solidFill>
                <a:latin typeface="微软雅黑" panose="020B0503020204020204" pitchFamily="34" charset="-122"/>
                <a:ea typeface="微软雅黑" panose="020B0503020204020204" pitchFamily="34" charset="-122"/>
              </a:rPr>
              <a:t>国内研究现状</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custDataLst>
              <p:tags r:id="rId4"/>
            </p:custDataLst>
          </p:nvPr>
        </p:nvSpPr>
        <p:spPr>
          <a:xfrm>
            <a:off x="912495" y="865505"/>
            <a:ext cx="9471660" cy="644525"/>
          </a:xfrm>
          <a:prstGeom prst="rect">
            <a:avLst/>
          </a:prstGeom>
          <a:noFill/>
        </p:spPr>
        <p:txBody>
          <a:bodyPr wrap="square" rtlCol="0">
            <a:normAutofit/>
          </a:bodyPr>
          <a:p>
            <a:pPr algn="l"/>
            <a:r>
              <a:rPr lang="en-US" altLang="zh-CN" sz="3200" b="1" dirty="0">
                <a:solidFill>
                  <a:schemeClr val="accent1"/>
                </a:solidFill>
                <a:uFillTx/>
                <a:latin typeface="Arial" panose="020B0604020202020204" pitchFamily="34" charset="0"/>
                <a:ea typeface="微软雅黑" panose="020B0503020204020204" pitchFamily="34" charset="-122"/>
              </a:rPr>
              <a:t>                                  </a:t>
            </a:r>
            <a:r>
              <a:rPr lang="zh-CN" altLang="en-US" sz="2800" b="1" dirty="0">
                <a:solidFill>
                  <a:schemeClr val="accent1"/>
                </a:solidFill>
                <a:uFillTx/>
                <a:latin typeface="Arial" panose="020B0604020202020204" pitchFamily="34" charset="0"/>
                <a:ea typeface="微软雅黑" panose="020B0503020204020204" pitchFamily="34" charset="-122"/>
              </a:rPr>
              <a:t>国内外研究现状</a:t>
            </a:r>
            <a:endParaRPr lang="zh-CN" altLang="en-US" sz="2800" b="1" dirty="0">
              <a:solidFill>
                <a:schemeClr val="accent1"/>
              </a:solidFill>
              <a:uFillTx/>
              <a:latin typeface="Arial" panose="020B0604020202020204" pitchFamily="34" charset="0"/>
              <a:ea typeface="微软雅黑" panose="020B0503020204020204" pitchFamily="34" charset="-122"/>
            </a:endParaRPr>
          </a:p>
        </p:txBody>
      </p:sp>
      <p:grpSp>
        <p:nvGrpSpPr>
          <p:cNvPr id="6" name="组合 5"/>
          <p:cNvGrpSpPr/>
          <p:nvPr>
            <p:custDataLst>
              <p:tags r:id="rId5"/>
            </p:custDataLst>
          </p:nvPr>
        </p:nvGrpSpPr>
        <p:grpSpPr>
          <a:xfrm>
            <a:off x="-635" y="0"/>
            <a:ext cx="12192635" cy="640080"/>
            <a:chOff x="-1" y="0"/>
            <a:chExt cx="19201" cy="1008"/>
          </a:xfrm>
        </p:grpSpPr>
        <p:sp>
          <p:nvSpPr>
            <p:cNvPr id="2" name="任意多边形: 形状 7"/>
            <p:cNvSpPr/>
            <p:nvPr>
              <p:custDataLst>
                <p:tags r:id="rId6"/>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3" name="组合 2"/>
            <p:cNvGrpSpPr/>
            <p:nvPr/>
          </p:nvGrpSpPr>
          <p:grpSpPr>
            <a:xfrm rot="10800000">
              <a:off x="-1" y="0"/>
              <a:ext cx="6718" cy="1008"/>
              <a:chOff x="6681" y="8932"/>
              <a:chExt cx="12521" cy="1880"/>
            </a:xfrm>
          </p:grpSpPr>
          <p:sp>
            <p:nvSpPr>
              <p:cNvPr id="5" name="任意多边形: 形状 3"/>
              <p:cNvSpPr/>
              <p:nvPr>
                <p:custDataLst>
                  <p:tags r:id="rId7"/>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4" name="任意多边形: 形状 4"/>
              <p:cNvSpPr/>
              <p:nvPr>
                <p:custDataLst>
                  <p:tags r:id="rId8"/>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8" name="文本框 7"/>
          <p:cNvSpPr txBox="1"/>
          <p:nvPr>
            <p:custDataLst>
              <p:tags r:id="rId9"/>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7" name="椭圆 6"/>
          <p:cNvSpPr/>
          <p:nvPr>
            <p:custDataLst>
              <p:tags r:id="rId10"/>
            </p:custDataLst>
          </p:nvPr>
        </p:nvSpPr>
        <p:spPr bwMode="auto">
          <a:xfrm>
            <a:off x="11021060" y="454660"/>
            <a:ext cx="1170940" cy="1093470"/>
          </a:xfrm>
          <a:prstGeom prst="ellipse">
            <a:avLst/>
          </a:prstGeom>
          <a:blipFill dpi="0" rotWithShape="1">
            <a:blip r:embed="rId11" cstate="print">
              <a:extLst>
                <a:ext uri="{BEBA8EAE-BF5A-486C-A8C5-ECC9F3942E4B}">
                  <a14:imgProps xmlns:a14="http://schemas.microsoft.com/office/drawing/2010/main">
                    <a14:imgLayer r:embed="rId12">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0" name="图片 99"/>
          <p:cNvPicPr/>
          <p:nvPr>
            <p:custDataLst>
              <p:tags r:id="rId13"/>
            </p:custDataLst>
          </p:nvPr>
        </p:nvPicPr>
        <p:blipFill>
          <a:blip r:embed="rId14"/>
          <a:stretch>
            <a:fillRect/>
          </a:stretch>
        </p:blipFill>
        <p:spPr>
          <a:xfrm>
            <a:off x="4739005" y="5890260"/>
            <a:ext cx="2372995" cy="1399540"/>
          </a:xfrm>
          <a:prstGeom prst="rect">
            <a:avLst/>
          </a:prstGeom>
          <a:noFill/>
          <a:ln w="9525">
            <a:noFill/>
          </a:ln>
        </p:spPr>
      </p:pic>
      <p:sp>
        <p:nvSpPr>
          <p:cNvPr id="24" name="文本框 23"/>
          <p:cNvSpPr txBox="1"/>
          <p:nvPr>
            <p:custDataLst>
              <p:tags r:id="rId15"/>
            </p:custDataLst>
          </p:nvPr>
        </p:nvSpPr>
        <p:spPr>
          <a:xfrm>
            <a:off x="0" y="15240"/>
            <a:ext cx="1773555" cy="460375"/>
          </a:xfrm>
          <a:prstGeom prst="rect">
            <a:avLst/>
          </a:prstGeom>
          <a:noFill/>
        </p:spPr>
        <p:txBody>
          <a:bodyPr wrap="square" rtlCol="0" anchor="t">
            <a:spAutoFit/>
          </a:bodyPr>
          <a:p>
            <a:r>
              <a:rPr lang="zh-CN" altLang="en-US" sz="2400" dirty="0">
                <a:sym typeface="+mn-ea"/>
              </a:rPr>
              <a:t>文献综述</a:t>
            </a:r>
            <a:endParaRPr lang="zh-CN" altLang="en-US" sz="2400" b="1" dirty="0">
              <a:solidFill>
                <a:schemeClr val="accent1"/>
              </a:solidFill>
              <a:latin typeface="微软雅黑" panose="020B0503020204020204" pitchFamily="34" charset="-122"/>
              <a:ea typeface="微软雅黑" panose="020B0503020204020204" pitchFamily="34" charset="-122"/>
              <a:sym typeface="+mn-ea"/>
            </a:endParaRPr>
          </a:p>
        </p:txBody>
      </p:sp>
    </p:spTree>
    <p:custDataLst>
      <p:tags r:id="rId1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p:bldP spid="26" grpId="0" bldLvl="0" animBg="1"/>
      <p:bldP spid="26" grpId="1" animBg="1"/>
      <p:bldP spid="28" grpId="0" bldLvl="0" animBg="1"/>
      <p:bldP spid="28" grpId="1" animBg="1"/>
      <p:bldP spid="30"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等腰三角形 16"/>
          <p:cNvSpPr/>
          <p:nvPr>
            <p:custDataLst>
              <p:tags r:id="rId1"/>
            </p:custDataLst>
          </p:nvPr>
        </p:nvSpPr>
        <p:spPr>
          <a:xfrm rot="5400000">
            <a:off x="-1947442" y="2332124"/>
            <a:ext cx="4807305" cy="912424"/>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8" name="等腰三角形 17"/>
          <p:cNvSpPr/>
          <p:nvPr>
            <p:custDataLst>
              <p:tags r:id="rId2"/>
            </p:custDataLst>
          </p:nvPr>
        </p:nvSpPr>
        <p:spPr>
          <a:xfrm rot="5400000">
            <a:off x="-1947442" y="3003301"/>
            <a:ext cx="4807305" cy="912424"/>
          </a:xfrm>
          <a:prstGeom prst="triangle">
            <a:avLst/>
          </a:prstGeom>
          <a:solidFill>
            <a:schemeClr val="accent1">
              <a:lumMod val="50000"/>
            </a:schemeClr>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9" name="等腰三角形 18"/>
          <p:cNvSpPr/>
          <p:nvPr>
            <p:custDataLst>
              <p:tags r:id="rId3"/>
            </p:custDataLst>
          </p:nvPr>
        </p:nvSpPr>
        <p:spPr>
          <a:xfrm rot="16200000">
            <a:off x="10350473" y="3184730"/>
            <a:ext cx="3133490" cy="549565"/>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22" name="对角圆角矩形 21"/>
          <p:cNvSpPr/>
          <p:nvPr/>
        </p:nvSpPr>
        <p:spPr>
          <a:xfrm>
            <a:off x="1499451" y="1783538"/>
            <a:ext cx="9556592" cy="3871359"/>
          </a:xfrm>
          <a:prstGeom prst="round2DiagRect">
            <a:avLst>
              <a:gd name="adj1" fmla="val 0"/>
              <a:gd name="adj2" fmla="val 16670"/>
            </a:avLst>
          </a:pr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p>
            <a:pPr>
              <a:lnSpc>
                <a:spcPct val="150000"/>
              </a:lnSpc>
            </a:pPr>
            <a:r>
              <a:rPr lang="en-US" altLang="zh-CN" sz="2400">
                <a:solidFill>
                  <a:srgbClr val="FF0000"/>
                </a:solidFill>
              </a:rPr>
              <a:t>       </a:t>
            </a:r>
            <a:r>
              <a:rPr lang="zh-CN" altLang="en-US" sz="2400">
                <a:solidFill>
                  <a:srgbClr val="C00000"/>
                </a:solidFill>
                <a:effectLst/>
              </a:rPr>
              <a:t> 通过国内外研究现状，明确了</a:t>
            </a:r>
            <a:r>
              <a:rPr lang="zh-CN" altLang="en-US" sz="2400">
                <a:solidFill>
                  <a:srgbClr val="C00000"/>
                </a:solidFill>
                <a:effectLst/>
              </a:rPr>
              <a:t>生活化教学能为体育课堂带来积极的效果，研究者和一线教师对于生活化教学的研究也较为丰富。本人将立足于新课标的要求和课堂教学的实际情况，紧密结合国家发展新思想、新战略、新要求，对生活化教学素材和资源进行整理与归纳，对小学体育教学提供更加具有时代性的生活化教学素材、教学策略以及教学设计模式。</a:t>
            </a:r>
            <a:endParaRPr lang="zh-CN" altLang="en-US" sz="2400">
              <a:solidFill>
                <a:srgbClr val="C00000"/>
              </a:solidFill>
              <a:effectLst/>
            </a:endParaRPr>
          </a:p>
        </p:txBody>
      </p:sp>
      <p:sp>
        <p:nvSpPr>
          <p:cNvPr id="36" name="文本框 35"/>
          <p:cNvSpPr txBox="1"/>
          <p:nvPr>
            <p:custDataLst>
              <p:tags r:id="rId4"/>
            </p:custDataLst>
          </p:nvPr>
        </p:nvSpPr>
        <p:spPr>
          <a:xfrm>
            <a:off x="912495" y="865505"/>
            <a:ext cx="9471660" cy="644525"/>
          </a:xfrm>
          <a:prstGeom prst="rect">
            <a:avLst/>
          </a:prstGeom>
          <a:noFill/>
        </p:spPr>
        <p:txBody>
          <a:bodyPr wrap="square" rtlCol="0">
            <a:normAutofit/>
          </a:bodyPr>
          <a:p>
            <a:pPr algn="l"/>
            <a:r>
              <a:rPr lang="en-US" altLang="zh-CN" sz="3200" b="1" dirty="0">
                <a:solidFill>
                  <a:schemeClr val="accent1"/>
                </a:solidFill>
                <a:uFillTx/>
                <a:latin typeface="Arial" panose="020B0604020202020204" pitchFamily="34" charset="0"/>
                <a:ea typeface="微软雅黑" panose="020B0503020204020204" pitchFamily="34" charset="-122"/>
              </a:rPr>
              <a:t>                                  </a:t>
            </a:r>
            <a:r>
              <a:rPr lang="zh-CN" altLang="en-US" sz="2800" b="1" dirty="0">
                <a:solidFill>
                  <a:schemeClr val="accent1"/>
                </a:solidFill>
                <a:uFillTx/>
                <a:latin typeface="Arial" panose="020B0604020202020204" pitchFamily="34" charset="0"/>
                <a:ea typeface="微软雅黑" panose="020B0503020204020204" pitchFamily="34" charset="-122"/>
              </a:rPr>
              <a:t>国内外研究现状</a:t>
            </a:r>
            <a:endParaRPr lang="zh-CN" altLang="en-US" sz="2800" b="1" dirty="0">
              <a:solidFill>
                <a:schemeClr val="accent1"/>
              </a:solidFill>
              <a:uFillTx/>
              <a:latin typeface="Arial" panose="020B0604020202020204" pitchFamily="34" charset="0"/>
              <a:ea typeface="微软雅黑" panose="020B0503020204020204" pitchFamily="34" charset="-122"/>
            </a:endParaRPr>
          </a:p>
        </p:txBody>
      </p:sp>
      <p:grpSp>
        <p:nvGrpSpPr>
          <p:cNvPr id="6" name="组合 5"/>
          <p:cNvGrpSpPr/>
          <p:nvPr>
            <p:custDataLst>
              <p:tags r:id="rId5"/>
            </p:custDataLst>
          </p:nvPr>
        </p:nvGrpSpPr>
        <p:grpSpPr>
          <a:xfrm>
            <a:off x="-635" y="0"/>
            <a:ext cx="12192635" cy="640080"/>
            <a:chOff x="-1" y="0"/>
            <a:chExt cx="19201" cy="1008"/>
          </a:xfrm>
        </p:grpSpPr>
        <p:sp>
          <p:nvSpPr>
            <p:cNvPr id="2" name="任意多边形: 形状 7"/>
            <p:cNvSpPr/>
            <p:nvPr>
              <p:custDataLst>
                <p:tags r:id="rId6"/>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3" name="组合 2"/>
            <p:cNvGrpSpPr/>
            <p:nvPr/>
          </p:nvGrpSpPr>
          <p:grpSpPr>
            <a:xfrm rot="10800000">
              <a:off x="-1" y="0"/>
              <a:ext cx="6718" cy="1008"/>
              <a:chOff x="6681" y="8932"/>
              <a:chExt cx="12521" cy="1880"/>
            </a:xfrm>
          </p:grpSpPr>
          <p:sp>
            <p:nvSpPr>
              <p:cNvPr id="5" name="任意多边形: 形状 3"/>
              <p:cNvSpPr/>
              <p:nvPr>
                <p:custDataLst>
                  <p:tags r:id="rId7"/>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4" name="任意多边形: 形状 4"/>
              <p:cNvSpPr/>
              <p:nvPr>
                <p:custDataLst>
                  <p:tags r:id="rId8"/>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8" name="文本框 7"/>
          <p:cNvSpPr txBox="1"/>
          <p:nvPr>
            <p:custDataLst>
              <p:tags r:id="rId9"/>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7" name="椭圆 6"/>
          <p:cNvSpPr/>
          <p:nvPr>
            <p:custDataLst>
              <p:tags r:id="rId10"/>
            </p:custDataLst>
          </p:nvPr>
        </p:nvSpPr>
        <p:spPr bwMode="auto">
          <a:xfrm>
            <a:off x="11021060" y="454660"/>
            <a:ext cx="1170940" cy="1093470"/>
          </a:xfrm>
          <a:prstGeom prst="ellipse">
            <a:avLst/>
          </a:prstGeom>
          <a:blipFill dpi="0" rotWithShape="1">
            <a:blip r:embed="rId11" cstate="print">
              <a:extLst>
                <a:ext uri="{BEBA8EAE-BF5A-486C-A8C5-ECC9F3942E4B}">
                  <a14:imgProps xmlns:a14="http://schemas.microsoft.com/office/drawing/2010/main">
                    <a14:imgLayer r:embed="rId12">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0" name="图片 99"/>
          <p:cNvPicPr/>
          <p:nvPr>
            <p:custDataLst>
              <p:tags r:id="rId13"/>
            </p:custDataLst>
          </p:nvPr>
        </p:nvPicPr>
        <p:blipFill>
          <a:blip r:embed="rId14"/>
          <a:stretch>
            <a:fillRect/>
          </a:stretch>
        </p:blipFill>
        <p:spPr>
          <a:xfrm>
            <a:off x="4739005" y="5890260"/>
            <a:ext cx="2372995" cy="1399540"/>
          </a:xfrm>
          <a:prstGeom prst="rect">
            <a:avLst/>
          </a:prstGeom>
          <a:noFill/>
          <a:ln w="9525">
            <a:noFill/>
          </a:ln>
        </p:spPr>
      </p:pic>
      <p:sp>
        <p:nvSpPr>
          <p:cNvPr id="24" name="文本框 23"/>
          <p:cNvSpPr txBox="1"/>
          <p:nvPr>
            <p:custDataLst>
              <p:tags r:id="rId15"/>
            </p:custDataLst>
          </p:nvPr>
        </p:nvSpPr>
        <p:spPr>
          <a:xfrm>
            <a:off x="0" y="15240"/>
            <a:ext cx="1773555" cy="460375"/>
          </a:xfrm>
          <a:prstGeom prst="rect">
            <a:avLst/>
          </a:prstGeom>
          <a:noFill/>
        </p:spPr>
        <p:txBody>
          <a:bodyPr wrap="square" rtlCol="0" anchor="t">
            <a:spAutoFit/>
          </a:bodyPr>
          <a:p>
            <a:r>
              <a:rPr lang="zh-CN" altLang="en-US" sz="2400" dirty="0">
                <a:sym typeface="+mn-ea"/>
              </a:rPr>
              <a:t>文献综述</a:t>
            </a:r>
            <a:endParaRPr lang="zh-CN" altLang="en-US" sz="2400" b="1" dirty="0">
              <a:solidFill>
                <a:schemeClr val="accent1"/>
              </a:solidFill>
              <a:latin typeface="微软雅黑" panose="020B0503020204020204" pitchFamily="34" charset="-122"/>
              <a:ea typeface="微软雅黑" panose="020B0503020204020204" pitchFamily="34" charset="-122"/>
              <a:sym typeface="+mn-ea"/>
            </a:endParaRPr>
          </a:p>
        </p:txBody>
      </p:sp>
    </p:spTree>
    <p:custDataLst>
      <p:tags r:id="rId1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79725"/>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3</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991735" y="2249170"/>
            <a:ext cx="6873240" cy="2357755"/>
          </a:xfrm>
        </p:spPr>
        <p:txBody>
          <a:bodyPr/>
          <a:lstStyle/>
          <a:p>
            <a:r>
              <a:rPr lang="zh-CN" altLang="en-US" sz="4800" dirty="0"/>
              <a:t>研究价值</a:t>
            </a:r>
            <a:endParaRPr lang="zh-CN" altLang="en-US" sz="4800" dirty="0"/>
          </a:p>
        </p:txBody>
      </p:sp>
      <p:pic>
        <p:nvPicPr>
          <p:cNvPr id="104" name="图片 103"/>
          <p:cNvPicPr/>
          <p:nvPr/>
        </p:nvPicPr>
        <p:blipFill>
          <a:blip r:embed="rId4"/>
          <a:stretch>
            <a:fillRect/>
          </a:stretch>
        </p:blipFill>
        <p:spPr>
          <a:xfrm>
            <a:off x="7097395" y="6024880"/>
            <a:ext cx="2467610" cy="1238885"/>
          </a:xfrm>
          <a:prstGeom prst="rect">
            <a:avLst/>
          </a:prstGeom>
          <a:noFill/>
          <a:ln w="9525">
            <a:noFill/>
          </a:ln>
        </p:spPr>
      </p:pic>
      <p:sp>
        <p:nvSpPr>
          <p:cNvPr id="7" name="椭圆 6"/>
          <p:cNvSpPr/>
          <p:nvPr>
            <p:custDataLst>
              <p:tags r:id="rId5"/>
            </p:custDataLst>
          </p:nvPr>
        </p:nvSpPr>
        <p:spPr bwMode="auto">
          <a:xfrm>
            <a:off x="11021060"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7" name="组合 6"/>
            <p:cNvGrpSpPr/>
            <p:nvPr/>
          </p:nvGrpSpPr>
          <p:grpSpPr>
            <a:xfrm rot="10800000">
              <a:off x="-1" y="0"/>
              <a:ext cx="6718" cy="1008"/>
              <a:chOff x="6681" y="8932"/>
              <a:chExt cx="12521" cy="1880"/>
            </a:xfrm>
          </p:grpSpPr>
          <p:sp>
            <p:nvSpPr>
              <p:cNvPr id="8"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10"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24" name="文本框 23"/>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latin typeface="微软雅黑" panose="020B0503020204020204" pitchFamily="34" charset="-122"/>
                <a:ea typeface="微软雅黑" panose="020B0503020204020204" pitchFamily="34" charset="-122"/>
                <a:sym typeface="+mn-ea"/>
              </a:rPr>
              <a:t>研究价值</a:t>
            </a:r>
            <a:endParaRPr lang="zh-CN" altLang="en-US" sz="1400" b="1" dirty="0">
              <a:solidFill>
                <a:schemeClr val="tx2"/>
              </a:solidFill>
              <a:latin typeface="微软雅黑" panose="020B0503020204020204" pitchFamily="34" charset="-122"/>
              <a:ea typeface="微软雅黑" panose="020B0503020204020204" pitchFamily="34" charset="-122"/>
              <a:sym typeface="+mn-ea"/>
            </a:endParaRPr>
          </a:p>
        </p:txBody>
      </p:sp>
      <p:grpSp>
        <p:nvGrpSpPr>
          <p:cNvPr id="13" name="组合 12"/>
          <p:cNvGrpSpPr/>
          <p:nvPr/>
        </p:nvGrpSpPr>
        <p:grpSpPr>
          <a:xfrm>
            <a:off x="1697990" y="1851025"/>
            <a:ext cx="9366250" cy="2894330"/>
            <a:chOff x="2220988" y="1725568"/>
            <a:chExt cx="9060013" cy="2894330"/>
          </a:xfrm>
        </p:grpSpPr>
        <p:sp>
          <p:nvSpPr>
            <p:cNvPr id="14" name="矩形 13"/>
            <p:cNvSpPr/>
            <p:nvPr>
              <p:custDataLst>
                <p:tags r:id="rId6"/>
              </p:custDataLst>
            </p:nvPr>
          </p:nvSpPr>
          <p:spPr>
            <a:xfrm>
              <a:off x="3684103" y="1725568"/>
              <a:ext cx="7596898" cy="2894330"/>
            </a:xfrm>
            <a:prstGeom prst="rect">
              <a:avLst/>
            </a:prstGeom>
            <a:solidFill>
              <a:schemeClr val="bg1">
                <a:lumMod val="85000"/>
              </a:schemeClr>
            </a:solidFill>
          </p:spPr>
          <p:txBody>
            <a:bodyPr wrap="square">
              <a:noAutofit/>
            </a:bodyPr>
            <a:p>
              <a:pPr marL="304800">
                <a:lnSpc>
                  <a:spcPct val="150000"/>
                </a:lnSpc>
              </a:pPr>
              <a:r>
                <a:rPr lang="en-US" altLang="zh-CN" sz="2000" kern="100" dirty="0">
                  <a:latin typeface="微软雅黑" panose="020B0503020204020204" pitchFamily="34" charset="-122"/>
                  <a:ea typeface="微软雅黑" panose="020B0503020204020204" pitchFamily="34" charset="-122"/>
                </a:rPr>
                <a:t>       </a:t>
              </a:r>
              <a:r>
                <a:rPr lang="zh-CN" altLang="en-US" sz="2000" kern="100" dirty="0">
                  <a:latin typeface="微软雅黑" panose="020B0503020204020204" pitchFamily="34" charset="-122"/>
                  <a:ea typeface="微软雅黑" panose="020B0503020204020204" pitchFamily="34" charset="-122"/>
                </a:rPr>
                <a:t>本课题的研究价值是促进学生体育核心素养的发展，将体育教学生活化，可以使之成为学生生活的真实的一部分，在生活的情境和练习过程中培养学生学会生活，将体育活动融入到日常生活中，提高学生的身体素质和生活质量。本研究通过这样系统化、模式化的教学能够真正落实学生体育学习能力的发展，对于所有一线体育教师而言，都具有借鉴和参照的意义。</a:t>
              </a:r>
              <a:r>
                <a:rPr lang="zh-CN" altLang="en-US" sz="2000" kern="100" dirty="0">
                  <a:latin typeface="微软雅黑" panose="020B0503020204020204" pitchFamily="34" charset="-122"/>
                  <a:ea typeface="微软雅黑" panose="020B0503020204020204" pitchFamily="34" charset="-122"/>
                </a:rPr>
                <a:t>。</a:t>
              </a:r>
              <a:endParaRPr lang="zh-CN" altLang="en-US" sz="2000" kern="100" dirty="0">
                <a:latin typeface="微软雅黑" panose="020B0503020204020204" pitchFamily="34" charset="-122"/>
                <a:ea typeface="微软雅黑" panose="020B0503020204020204" pitchFamily="34" charset="-122"/>
              </a:endParaRPr>
            </a:p>
          </p:txBody>
        </p:sp>
        <p:sp>
          <p:nvSpPr>
            <p:cNvPr id="15" name="矩形 14"/>
            <p:cNvSpPr/>
            <p:nvPr>
              <p:custDataLst>
                <p:tags r:id="rId7"/>
              </p:custDataLst>
            </p:nvPr>
          </p:nvSpPr>
          <p:spPr>
            <a:xfrm>
              <a:off x="2220988" y="1725568"/>
              <a:ext cx="1463115" cy="289433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a:t>
              </a:r>
              <a:endParaRPr lang="zh-CN" altLang="en-US" sz="3200" b="1" dirty="0">
                <a:latin typeface="微软雅黑" panose="020B0503020204020204" pitchFamily="34" charset="-122"/>
                <a:ea typeface="微软雅黑" panose="020B0503020204020204" pitchFamily="34" charset="-122"/>
              </a:endParaRPr>
            </a:p>
            <a:p>
              <a:pPr algn="ctr">
                <a:lnSpc>
                  <a:spcPct val="120000"/>
                </a:lnSpc>
              </a:pPr>
              <a:r>
                <a:rPr lang="zh-CN" altLang="en-US" sz="3200" b="1" dirty="0">
                  <a:latin typeface="微软雅黑" panose="020B0503020204020204" pitchFamily="34" charset="-122"/>
                  <a:ea typeface="微软雅黑" panose="020B0503020204020204" pitchFamily="34" charset="-122"/>
                </a:rPr>
                <a:t>价值</a:t>
              </a:r>
              <a:endParaRPr lang="zh-CN" altLang="en-US" sz="3200" b="1" dirty="0">
                <a:latin typeface="微软雅黑" panose="020B0503020204020204" pitchFamily="34" charset="-122"/>
                <a:ea typeface="微软雅黑" panose="020B0503020204020204" pitchFamily="34" charset="-122"/>
              </a:endParaRPr>
            </a:p>
          </p:txBody>
        </p:sp>
      </p:grpSp>
      <p:sp>
        <p:nvSpPr>
          <p:cNvPr id="16" name="文本框 15"/>
          <p:cNvSpPr txBox="1"/>
          <p:nvPr>
            <p:custDataLst>
              <p:tags r:id="rId8"/>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17" name="椭圆 16"/>
          <p:cNvSpPr/>
          <p:nvPr>
            <p:custDataLst>
              <p:tags r:id="rId9"/>
            </p:custDataLst>
          </p:nvPr>
        </p:nvSpPr>
        <p:spPr bwMode="auto">
          <a:xfrm>
            <a:off x="11021060" y="454660"/>
            <a:ext cx="1170940" cy="1093470"/>
          </a:xfrm>
          <a:prstGeom prst="ellipse">
            <a:avLst/>
          </a:prstGeom>
          <a:blipFill dpi="0" rotWithShape="1">
            <a:blip r:embed="rId10" cstate="print">
              <a:extLst>
                <a:ext uri="{BEBA8EAE-BF5A-486C-A8C5-ECC9F3942E4B}">
                  <a14:imgProps xmlns:a14="http://schemas.microsoft.com/office/drawing/2010/main">
                    <a14:imgLayer r:embed="rId11">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4" name="图片 103"/>
          <p:cNvPicPr/>
          <p:nvPr>
            <p:custDataLst>
              <p:tags r:id="rId12"/>
            </p:custDataLst>
          </p:nvPr>
        </p:nvPicPr>
        <p:blipFill>
          <a:blip r:embed="rId13"/>
          <a:stretch>
            <a:fillRect/>
          </a:stretch>
        </p:blipFill>
        <p:spPr>
          <a:xfrm>
            <a:off x="4969510" y="5760720"/>
            <a:ext cx="2467610" cy="1238885"/>
          </a:xfrm>
          <a:prstGeom prst="rect">
            <a:avLst/>
          </a:prstGeom>
          <a:noFill/>
          <a:ln w="9525">
            <a:noFill/>
          </a:ln>
        </p:spPr>
      </p:pic>
      <p:sp>
        <p:nvSpPr>
          <p:cNvPr id="23" name="文本框 22"/>
          <p:cNvSpPr txBox="1"/>
          <p:nvPr/>
        </p:nvSpPr>
        <p:spPr>
          <a:xfrm>
            <a:off x="200660" y="6414135"/>
            <a:ext cx="4064000" cy="377825"/>
          </a:xfrm>
          <a:prstGeom prst="rect">
            <a:avLst/>
          </a:prstGeom>
          <a:noFill/>
        </p:spPr>
        <p:txBody>
          <a:bodyPr wrap="square" rtlCol="0">
            <a:noAutofit/>
          </a:bodyPr>
          <a:p>
            <a:endParaRPr lang="zh-CN" altLang="en-US"/>
          </a:p>
        </p:txBody>
      </p:sp>
    </p:spTree>
    <p:custDataLst>
      <p:tags r:id="rId1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93060"/>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4</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998085" y="2250440"/>
            <a:ext cx="6919595" cy="2357755"/>
          </a:xfrm>
        </p:spPr>
        <p:txBody>
          <a:bodyPr>
            <a:normAutofit/>
          </a:bodyPr>
          <a:lstStyle/>
          <a:p>
            <a:r>
              <a:rPr lang="zh-CN" altLang="en-US" sz="4400" dirty="0"/>
              <a:t>研究目标与内容</a:t>
            </a:r>
            <a:endParaRPr lang="zh-CN" altLang="en-US" sz="4400" dirty="0"/>
          </a:p>
        </p:txBody>
      </p:sp>
      <p:pic>
        <p:nvPicPr>
          <p:cNvPr id="106" name="图片 105"/>
          <p:cNvPicPr/>
          <p:nvPr/>
        </p:nvPicPr>
        <p:blipFill>
          <a:blip r:embed="rId4"/>
          <a:stretch>
            <a:fillRect/>
          </a:stretch>
        </p:blipFill>
        <p:spPr>
          <a:xfrm>
            <a:off x="6807200" y="5747385"/>
            <a:ext cx="2516505" cy="1669415"/>
          </a:xfrm>
          <a:prstGeom prst="rect">
            <a:avLst/>
          </a:prstGeom>
          <a:noFill/>
          <a:ln w="9525">
            <a:noFill/>
          </a:ln>
        </p:spPr>
      </p:pic>
      <p:sp>
        <p:nvSpPr>
          <p:cNvPr id="23" name="椭圆 22"/>
          <p:cNvSpPr/>
          <p:nvPr>
            <p:custDataLst>
              <p:tags r:id="rId5"/>
            </p:custDataLst>
          </p:nvPr>
        </p:nvSpPr>
        <p:spPr bwMode="auto">
          <a:xfrm>
            <a:off x="10963275"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11"/>
          <p:cNvSpPr/>
          <p:nvPr>
            <p:custDataLst>
              <p:tags r:id="rId1"/>
            </p:custDataLst>
          </p:nvPr>
        </p:nvSpPr>
        <p:spPr>
          <a:xfrm>
            <a:off x="11015939" y="1027104"/>
            <a:ext cx="1176061" cy="4750435"/>
          </a:xfrm>
          <a:custGeom>
            <a:avLst/>
            <a:gdLst>
              <a:gd name="ir" fmla="*/ w 3 4"/>
              <a:gd name="ib" fmla="*/ h 3 4"/>
            </a:gdLst>
            <a:ahLst/>
            <a:cxnLst>
              <a:cxn ang="3">
                <a:pos x="hc" y="t"/>
              </a:cxn>
              <a:cxn ang="cd2">
                <a:pos x="l" y="vc"/>
              </a:cxn>
              <a:cxn ang="cd4">
                <a:pos x="hc" y="b"/>
              </a:cxn>
              <a:cxn ang="0">
                <a:pos x="r" y="vc"/>
              </a:cxn>
            </a:cxnLst>
            <a:rect l="l" t="t" r="r" b="b"/>
            <a:pathLst>
              <a:path w="3741" h="7481">
                <a:moveTo>
                  <a:pt x="3741" y="0"/>
                </a:moveTo>
                <a:lnTo>
                  <a:pt x="3741" y="1"/>
                </a:lnTo>
                <a:lnTo>
                  <a:pt x="3741" y="7481"/>
                </a:lnTo>
                <a:lnTo>
                  <a:pt x="3741" y="7481"/>
                </a:lnTo>
                <a:lnTo>
                  <a:pt x="0" y="3741"/>
                </a:lnTo>
                <a:lnTo>
                  <a:pt x="3741" y="0"/>
                </a:lnTo>
                <a:close/>
              </a:path>
            </a:pathLst>
          </a:custGeom>
          <a:solidFill>
            <a:schemeClr val="accent1">
              <a:lumMod val="50000"/>
            </a:schemeClr>
          </a:solidFill>
          <a:ln>
            <a:noFill/>
          </a:ln>
        </p:spPr>
        <p:style>
          <a:lnRef idx="2">
            <a:srgbClr val="0894A5">
              <a:shade val="50000"/>
            </a:srgbClr>
          </a:lnRef>
          <a:fillRef idx="1">
            <a:srgbClr val="0894A5"/>
          </a:fillRef>
          <a:effectRef idx="0">
            <a:srgbClr val="0894A5"/>
          </a:effectRef>
          <a:fontRef idx="minor">
            <a:sysClr val="window" lastClr="FFFFFF"/>
          </a:fontRef>
        </p:style>
        <p:txBody>
          <a:bodyPr wrap="square" rtlCol="0" anchor="ctr">
            <a:noAutofit/>
          </a:bodyPr>
          <a:lstStyle/>
          <a:p>
            <a:pPr algn="ctr"/>
            <a:endParaRPr lang="zh-CN" altLang="en-US"/>
          </a:p>
        </p:txBody>
      </p:sp>
      <p:sp>
        <p:nvSpPr>
          <p:cNvPr id="20" name="矩形 19"/>
          <p:cNvSpPr/>
          <p:nvPr>
            <p:custDataLst>
              <p:tags r:id="rId2"/>
            </p:custDataLst>
          </p:nvPr>
        </p:nvSpPr>
        <p:spPr>
          <a:xfrm rot="660000">
            <a:off x="972185" y="5839460"/>
            <a:ext cx="718185" cy="718185"/>
          </a:xfrm>
          <a:prstGeom prst="rect">
            <a:avLst/>
          </a:prstGeom>
          <a:solidFill>
            <a:schemeClr val="accent4">
              <a:lumMod val="60000"/>
              <a:lumOff val="40000"/>
            </a:schemeClr>
          </a:solidFill>
          <a:ln>
            <a:noFill/>
          </a:ln>
        </p:spPr>
        <p:style>
          <a:lnRef idx="2">
            <a:srgbClr val="0894A5">
              <a:shade val="50000"/>
            </a:srgbClr>
          </a:lnRef>
          <a:fillRef idx="1">
            <a:srgbClr val="0894A5"/>
          </a:fillRef>
          <a:effectRef idx="0">
            <a:srgbClr val="0894A5"/>
          </a:effectRef>
          <a:fontRef idx="minor">
            <a:sysClr val="window" lastClr="FFFFFF"/>
          </a:fontRef>
        </p:style>
        <p:txBody>
          <a:bodyPr rtlCol="0" anchor="ctr"/>
          <a:lstStyle/>
          <a:p>
            <a:pPr algn="ctr"/>
            <a:endParaRPr lang="zh-CN" altLang="en-US"/>
          </a:p>
        </p:txBody>
      </p:sp>
      <p:sp>
        <p:nvSpPr>
          <p:cNvPr id="21" name="任意多边形 15"/>
          <p:cNvSpPr/>
          <p:nvPr>
            <p:custDataLst>
              <p:tags r:id="rId3"/>
            </p:custDataLst>
          </p:nvPr>
        </p:nvSpPr>
        <p:spPr>
          <a:xfrm rot="8220000">
            <a:off x="-337217" y="762539"/>
            <a:ext cx="692111" cy="716280"/>
          </a:xfrm>
          <a:custGeom>
            <a:avLst/>
            <a:gdLst/>
            <a:ahLst/>
            <a:cxnLst>
              <a:cxn ang="3">
                <a:pos x="hc" y="t"/>
              </a:cxn>
              <a:cxn ang="cd2">
                <a:pos x="l" y="vc"/>
              </a:cxn>
              <a:cxn ang="cd4">
                <a:pos x="hc" y="b"/>
              </a:cxn>
              <a:cxn ang="0">
                <a:pos x="r" y="vc"/>
              </a:cxn>
            </a:cxnLst>
            <a:rect l="l" t="t" r="r" b="b"/>
            <a:pathLst>
              <a:path w="1090" h="1128">
                <a:moveTo>
                  <a:pt x="0" y="0"/>
                </a:moveTo>
                <a:lnTo>
                  <a:pt x="1090" y="0"/>
                </a:lnTo>
                <a:lnTo>
                  <a:pt x="38" y="1128"/>
                </a:lnTo>
                <a:lnTo>
                  <a:pt x="0" y="1128"/>
                </a:lnTo>
                <a:lnTo>
                  <a:pt x="0" y="0"/>
                </a:lnTo>
                <a:close/>
              </a:path>
            </a:pathLst>
          </a:custGeom>
          <a:solidFill>
            <a:schemeClr val="accent1"/>
          </a:solidFill>
          <a:ln>
            <a:noFill/>
          </a:ln>
        </p:spPr>
        <p:style>
          <a:lnRef idx="2">
            <a:srgbClr val="0894A5">
              <a:shade val="50000"/>
            </a:srgbClr>
          </a:lnRef>
          <a:fillRef idx="1">
            <a:srgbClr val="0894A5"/>
          </a:fillRef>
          <a:effectRef idx="0">
            <a:srgbClr val="0894A5"/>
          </a:effectRef>
          <a:fontRef idx="minor">
            <a:sysClr val="window" lastClr="FFFFFF"/>
          </a:fontRef>
        </p:style>
        <p:txBody>
          <a:bodyPr wrap="square" rtlCol="0" anchor="ctr">
            <a:noAutofit/>
          </a:bodyPr>
          <a:lstStyle/>
          <a:p>
            <a:pPr algn="ctr"/>
            <a:endParaRPr lang="zh-CN" altLang="en-US"/>
          </a:p>
        </p:txBody>
      </p:sp>
      <p:sp>
        <p:nvSpPr>
          <p:cNvPr id="22" name="矩形 21"/>
          <p:cNvSpPr/>
          <p:nvPr>
            <p:custDataLst>
              <p:tags r:id="rId4"/>
            </p:custDataLst>
          </p:nvPr>
        </p:nvSpPr>
        <p:spPr>
          <a:xfrm rot="20700000">
            <a:off x="340360" y="5594985"/>
            <a:ext cx="849630" cy="849630"/>
          </a:xfrm>
          <a:prstGeom prst="rect">
            <a:avLst/>
          </a:prstGeom>
          <a:solidFill>
            <a:schemeClr val="accent6"/>
          </a:solidFill>
          <a:ln>
            <a:noFill/>
          </a:ln>
        </p:spPr>
        <p:style>
          <a:lnRef idx="2">
            <a:srgbClr val="0894A5">
              <a:shade val="50000"/>
            </a:srgbClr>
          </a:lnRef>
          <a:fillRef idx="1">
            <a:srgbClr val="0894A5"/>
          </a:fillRef>
          <a:effectRef idx="0">
            <a:srgbClr val="0894A5"/>
          </a:effectRef>
          <a:fontRef idx="minor">
            <a:sysClr val="window" lastClr="FFFFFF"/>
          </a:fontRef>
        </p:style>
        <p:txBody>
          <a:bodyPr rtlCol="0" anchor="ctr"/>
          <a:lstStyle/>
          <a:p>
            <a:pPr algn="ctr"/>
            <a:endParaRPr lang="zh-CN" altLang="en-US"/>
          </a:p>
        </p:txBody>
      </p:sp>
      <p:grpSp>
        <p:nvGrpSpPr>
          <p:cNvPr id="19" name="组合 18"/>
          <p:cNvGrpSpPr/>
          <p:nvPr/>
        </p:nvGrpSpPr>
        <p:grpSpPr>
          <a:xfrm>
            <a:off x="2345055" y="1339850"/>
            <a:ext cx="7501255" cy="708660"/>
            <a:chOff x="2999656" y="1916832"/>
            <a:chExt cx="6336704" cy="802132"/>
          </a:xfrm>
        </p:grpSpPr>
        <p:sp>
          <p:nvSpPr>
            <p:cNvPr id="2" name="五边形 1"/>
            <p:cNvSpPr/>
            <p:nvPr/>
          </p:nvSpPr>
          <p:spPr>
            <a:xfrm flipH="1">
              <a:off x="2999656" y="1916832"/>
              <a:ext cx="858805" cy="800694"/>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a:pPr>
              <a:r>
                <a:rPr lang="en-US" altLang="zh-CN" sz="2400" dirty="0">
                  <a:solidFill>
                    <a:srgbClr val="FFFFFF"/>
                  </a:solidFill>
                  <a:latin typeface="Arial" panose="020B0604020202020204" pitchFamily="34" charset="0"/>
                  <a:cs typeface="Arial" panose="020B0604020202020204" pitchFamily="34" charset="0"/>
                </a:rPr>
                <a:t>01</a:t>
              </a:r>
              <a:endParaRPr lang="zh-CN" altLang="en-US" sz="2400" dirty="0">
                <a:solidFill>
                  <a:srgbClr val="FFFFFF"/>
                </a:solidFill>
                <a:latin typeface="Arial" panose="020B0604020202020204" pitchFamily="34" charset="0"/>
                <a:cs typeface="Arial" panose="020B0604020202020204" pitchFamily="34" charset="0"/>
              </a:endParaRPr>
            </a:p>
          </p:txBody>
        </p:sp>
        <p:sp>
          <p:nvSpPr>
            <p:cNvPr id="7" name="五边形 6"/>
            <p:cNvSpPr/>
            <p:nvPr/>
          </p:nvSpPr>
          <p:spPr>
            <a:xfrm flipH="1">
              <a:off x="4015631" y="1916832"/>
              <a:ext cx="4644306" cy="802132"/>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t>通过研究，创设陶行知生活教育思想指导下小学体育生活化教学实践的路径和方式。</a:t>
              </a:r>
              <a:endParaRPr lang="zh-CN" altLang="en-US" b="1" dirty="0" smtClean="0"/>
            </a:p>
          </p:txBody>
        </p:sp>
        <p:sp>
          <p:nvSpPr>
            <p:cNvPr id="3" name="任意多边形 2"/>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sp>
        <p:nvSpPr>
          <p:cNvPr id="4" name="上下箭头 3"/>
          <p:cNvSpPr/>
          <p:nvPr/>
        </p:nvSpPr>
        <p:spPr>
          <a:xfrm>
            <a:off x="977265" y="818515"/>
            <a:ext cx="1367790" cy="375412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1285240" y="1470025"/>
            <a:ext cx="675005" cy="2587625"/>
          </a:xfrm>
          <a:prstGeom prst="rect">
            <a:avLst/>
          </a:prstGeom>
          <a:noFill/>
        </p:spPr>
        <p:txBody>
          <a:bodyPr vert="eaVert" wrap="square" rtlCol="0">
            <a:spAutoFit/>
          </a:bodyPr>
          <a:p>
            <a:pPr algn="ctr"/>
            <a:r>
              <a:rPr lang="zh-CN" altLang="en-US" sz="3200">
                <a:solidFill>
                  <a:schemeClr val="tx1"/>
                </a:solidFill>
              </a:rPr>
              <a:t>研究目标</a:t>
            </a:r>
            <a:endParaRPr lang="zh-CN" altLang="en-US" sz="3200">
              <a:solidFill>
                <a:schemeClr val="tx1"/>
              </a:solidFill>
            </a:endParaRPr>
          </a:p>
        </p:txBody>
      </p:sp>
      <p:grpSp>
        <p:nvGrpSpPr>
          <p:cNvPr id="6" name="组合 5"/>
          <p:cNvGrpSpPr/>
          <p:nvPr/>
        </p:nvGrpSpPr>
        <p:grpSpPr>
          <a:xfrm>
            <a:off x="2345055" y="2425065"/>
            <a:ext cx="7571740" cy="702945"/>
            <a:chOff x="2999656" y="2890982"/>
            <a:chExt cx="6336704" cy="795660"/>
          </a:xfrm>
        </p:grpSpPr>
        <p:sp>
          <p:nvSpPr>
            <p:cNvPr id="9" name="五边形 8"/>
            <p:cNvSpPr/>
            <p:nvPr/>
          </p:nvSpPr>
          <p:spPr>
            <a:xfrm flipH="1">
              <a:off x="2999656" y="2890982"/>
              <a:ext cx="858782" cy="795660"/>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r>
                <a:rPr lang="en-US" altLang="zh-CN" sz="2400" dirty="0">
                  <a:solidFill>
                    <a:srgbClr val="FFFFFF"/>
                  </a:solidFill>
                  <a:latin typeface="Arial" panose="020B0604020202020204" pitchFamily="34" charset="0"/>
                  <a:cs typeface="Arial" panose="020B0604020202020204" pitchFamily="34" charset="0"/>
                </a:rPr>
                <a:t>02</a:t>
              </a:r>
              <a:endParaRPr lang="zh-CN" altLang="en-US" sz="2400" dirty="0">
                <a:solidFill>
                  <a:srgbClr val="FFFFFF"/>
                </a:solidFill>
                <a:latin typeface="Arial" panose="020B0604020202020204" pitchFamily="34" charset="0"/>
                <a:cs typeface="Arial" panose="020B0604020202020204" pitchFamily="34" charset="0"/>
              </a:endParaRPr>
            </a:p>
          </p:txBody>
        </p:sp>
        <p:sp>
          <p:nvSpPr>
            <p:cNvPr id="13" name="五边形 12"/>
            <p:cNvSpPr/>
            <p:nvPr/>
          </p:nvSpPr>
          <p:spPr>
            <a:xfrm flipH="1">
              <a:off x="4006174" y="2890982"/>
              <a:ext cx="4644117" cy="772660"/>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t>通过研究，建构陶行知生活教育思想指导下小学体育生活化教学实施模式。</a:t>
              </a:r>
              <a:endParaRPr lang="zh-CN" altLang="en-US" b="1" dirty="0" smtClean="0"/>
            </a:p>
          </p:txBody>
        </p:sp>
        <p:sp>
          <p:nvSpPr>
            <p:cNvPr id="14" name="任意多边形 13"/>
            <p:cNvSpPr/>
            <p:nvPr/>
          </p:nvSpPr>
          <p:spPr>
            <a:xfrm flipH="1">
              <a:off x="8798060" y="2890982"/>
              <a:ext cx="538300" cy="618847"/>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15" name="组合 14"/>
          <p:cNvGrpSpPr/>
          <p:nvPr/>
        </p:nvGrpSpPr>
        <p:grpSpPr>
          <a:xfrm>
            <a:off x="2345055" y="3510915"/>
            <a:ext cx="7571105" cy="726440"/>
            <a:chOff x="2999656" y="3865129"/>
            <a:chExt cx="6336704" cy="822257"/>
          </a:xfrm>
        </p:grpSpPr>
        <p:sp>
          <p:nvSpPr>
            <p:cNvPr id="16" name="五边形 15"/>
            <p:cNvSpPr/>
            <p:nvPr/>
          </p:nvSpPr>
          <p:spPr>
            <a:xfrm flipH="1">
              <a:off x="2999656" y="3865129"/>
              <a:ext cx="858854" cy="822257"/>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r>
                <a:rPr lang="en-US" altLang="zh-CN" sz="2400" dirty="0">
                  <a:solidFill>
                    <a:srgbClr val="FFFFFF"/>
                  </a:solidFill>
                  <a:latin typeface="Arial" panose="020B0604020202020204" pitchFamily="34" charset="0"/>
                  <a:cs typeface="Arial" panose="020B0604020202020204" pitchFamily="34" charset="0"/>
                </a:rPr>
                <a:t>03</a:t>
              </a:r>
              <a:endParaRPr lang="zh-CN" altLang="en-US" sz="2400" dirty="0">
                <a:solidFill>
                  <a:srgbClr val="FFFFFF"/>
                </a:solidFill>
                <a:latin typeface="Arial" panose="020B0604020202020204" pitchFamily="34" charset="0"/>
                <a:cs typeface="Arial" panose="020B0604020202020204" pitchFamily="34" charset="0"/>
              </a:endParaRPr>
            </a:p>
          </p:txBody>
        </p:sp>
        <p:sp>
          <p:nvSpPr>
            <p:cNvPr id="23" name="五边形 22"/>
            <p:cNvSpPr/>
            <p:nvPr/>
          </p:nvSpPr>
          <p:spPr>
            <a:xfrm flipH="1">
              <a:off x="4006258" y="3865129"/>
              <a:ext cx="4643975" cy="802132"/>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t>通过研究，促进学生体育核心素养的发展。</a:t>
              </a:r>
              <a:endParaRPr lang="zh-CN" altLang="en-US" b="1" dirty="0" smtClean="0"/>
            </a:p>
          </p:txBody>
        </p:sp>
        <p:sp>
          <p:nvSpPr>
            <p:cNvPr id="25" name="任意多边形 24"/>
            <p:cNvSpPr/>
            <p:nvPr/>
          </p:nvSpPr>
          <p:spPr>
            <a:xfrm flipH="1">
              <a:off x="8798060" y="3865129"/>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45" name="组合 44"/>
          <p:cNvGrpSpPr/>
          <p:nvPr>
            <p:custDataLst>
              <p:tags r:id="rId5"/>
            </p:custDataLst>
          </p:nvPr>
        </p:nvGrpSpPr>
        <p:grpSpPr>
          <a:xfrm>
            <a:off x="-635" y="0"/>
            <a:ext cx="12192635" cy="640080"/>
            <a:chOff x="-1" y="0"/>
            <a:chExt cx="19201" cy="1008"/>
          </a:xfrm>
        </p:grpSpPr>
        <p:sp>
          <p:nvSpPr>
            <p:cNvPr id="46" name="任意多边形: 形状 7"/>
            <p:cNvSpPr/>
            <p:nvPr>
              <p:custDataLst>
                <p:tags r:id="rId6"/>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47" name="组合 46"/>
            <p:cNvGrpSpPr/>
            <p:nvPr/>
          </p:nvGrpSpPr>
          <p:grpSpPr>
            <a:xfrm rot="10800000">
              <a:off x="-1" y="0"/>
              <a:ext cx="6718" cy="1008"/>
              <a:chOff x="6681" y="8932"/>
              <a:chExt cx="12521" cy="1880"/>
            </a:xfrm>
          </p:grpSpPr>
          <p:sp>
            <p:nvSpPr>
              <p:cNvPr id="48" name="任意多边形: 形状 3"/>
              <p:cNvSpPr/>
              <p:nvPr>
                <p:custDataLst>
                  <p:tags r:id="rId7"/>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49" name="任意多边形: 形状 4"/>
              <p:cNvSpPr/>
              <p:nvPr>
                <p:custDataLst>
                  <p:tags r:id="rId8"/>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10" name="文本框 9"/>
          <p:cNvSpPr txBox="1"/>
          <p:nvPr>
            <p:custDataLst>
              <p:tags r:id="rId9"/>
            </p:custDataLst>
          </p:nvPr>
        </p:nvSpPr>
        <p:spPr>
          <a:xfrm>
            <a:off x="317500" y="15240"/>
            <a:ext cx="3230245" cy="306705"/>
          </a:xfrm>
          <a:prstGeom prst="rect">
            <a:avLst/>
          </a:prstGeom>
          <a:noFill/>
        </p:spPr>
        <p:txBody>
          <a:bodyPr wrap="square" rtlCol="0" anchor="t">
            <a:spAutoFit/>
          </a:bodyPr>
          <a:p>
            <a:r>
              <a:rPr lang="zh-CN" altLang="en-US" sz="1400" b="1" dirty="0">
                <a:solidFill>
                  <a:schemeClr val="tx2"/>
                </a:solidFill>
                <a:sym typeface="+mn-ea"/>
              </a:rPr>
              <a:t>研究目标</a:t>
            </a:r>
            <a:endParaRPr lang="zh-CN" altLang="en-US" sz="1400" b="1" dirty="0">
              <a:solidFill>
                <a:schemeClr val="tx2"/>
              </a:solidFill>
              <a:sym typeface="+mn-ea"/>
            </a:endParaRPr>
          </a:p>
        </p:txBody>
      </p:sp>
      <p:sp>
        <p:nvSpPr>
          <p:cNvPr id="11" name="文本框 10"/>
          <p:cNvSpPr txBox="1"/>
          <p:nvPr>
            <p:custDataLst>
              <p:tags r:id="rId10"/>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pic>
        <p:nvPicPr>
          <p:cNvPr id="106" name="图片 105"/>
          <p:cNvPicPr/>
          <p:nvPr>
            <p:custDataLst>
              <p:tags r:id="rId11"/>
            </p:custDataLst>
          </p:nvPr>
        </p:nvPicPr>
        <p:blipFill>
          <a:blip r:embed="rId12"/>
          <a:stretch>
            <a:fillRect/>
          </a:stretch>
        </p:blipFill>
        <p:spPr>
          <a:xfrm>
            <a:off x="5038090" y="5728335"/>
            <a:ext cx="2516505" cy="1669415"/>
          </a:xfrm>
          <a:prstGeom prst="rect">
            <a:avLst/>
          </a:prstGeom>
          <a:noFill/>
          <a:ln w="9525">
            <a:noFill/>
          </a:ln>
        </p:spPr>
      </p:pic>
      <p:sp>
        <p:nvSpPr>
          <p:cNvPr id="12" name="椭圆 11"/>
          <p:cNvSpPr/>
          <p:nvPr>
            <p:custDataLst>
              <p:tags r:id="rId13"/>
            </p:custDataLst>
          </p:nvPr>
        </p:nvSpPr>
        <p:spPr bwMode="auto">
          <a:xfrm>
            <a:off x="10963275" y="454660"/>
            <a:ext cx="1170940" cy="1093470"/>
          </a:xfrm>
          <a:prstGeom prst="ellipse">
            <a:avLst/>
          </a:prstGeom>
          <a:blipFill dpi="0" rotWithShape="1">
            <a:blip r:embed="rId14" cstate="print">
              <a:extLst>
                <a:ext uri="{BEBA8EAE-BF5A-486C-A8C5-ECC9F3942E4B}">
                  <a14:imgProps xmlns:a14="http://schemas.microsoft.com/office/drawing/2010/main">
                    <a14:imgLayer r:embed="rId15">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to="" calcmode="lin" valueType="num">
                                      <p:cBhvr>
                                        <p:cTn id="7" dur="1" fill="hold"/>
                                        <p:tgtEl>
                                          <p:spTgt spid="19"/>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 to="" calcmode="lin" valueType="num">
                                      <p:cBhvr>
                                        <p:cTn id="17" dur="1" fill="hold"/>
                                        <p:tgtEl>
                                          <p:spTgt spid="1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等腰三角形 16"/>
          <p:cNvSpPr/>
          <p:nvPr>
            <p:custDataLst>
              <p:tags r:id="rId1"/>
            </p:custDataLst>
          </p:nvPr>
        </p:nvSpPr>
        <p:spPr>
          <a:xfrm rot="5400000">
            <a:off x="-1947442" y="2332124"/>
            <a:ext cx="4807305" cy="912424"/>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8" name="等腰三角形 17"/>
          <p:cNvSpPr/>
          <p:nvPr>
            <p:custDataLst>
              <p:tags r:id="rId2"/>
            </p:custDataLst>
          </p:nvPr>
        </p:nvSpPr>
        <p:spPr>
          <a:xfrm rot="5400000">
            <a:off x="-1947442" y="3003301"/>
            <a:ext cx="4807305" cy="912424"/>
          </a:xfrm>
          <a:prstGeom prst="triangle">
            <a:avLst/>
          </a:prstGeom>
          <a:solidFill>
            <a:schemeClr val="accent1">
              <a:lumMod val="50000"/>
            </a:schemeClr>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9" name="等腰三角形 18"/>
          <p:cNvSpPr/>
          <p:nvPr>
            <p:custDataLst>
              <p:tags r:id="rId3"/>
            </p:custDataLst>
          </p:nvPr>
        </p:nvSpPr>
        <p:spPr>
          <a:xfrm rot="16200000">
            <a:off x="10350473" y="3184730"/>
            <a:ext cx="3133490" cy="549565"/>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grpSp>
        <p:nvGrpSpPr>
          <p:cNvPr id="2" name="组合 1"/>
          <p:cNvGrpSpPr/>
          <p:nvPr/>
        </p:nvGrpSpPr>
        <p:grpSpPr>
          <a:xfrm>
            <a:off x="2345690" y="1824355"/>
            <a:ext cx="7501255" cy="615315"/>
            <a:chOff x="2999656" y="1839206"/>
            <a:chExt cx="6336704" cy="696475"/>
          </a:xfrm>
        </p:grpSpPr>
        <p:sp>
          <p:nvSpPr>
            <p:cNvPr id="3" name="五边形 2"/>
            <p:cNvSpPr/>
            <p:nvPr/>
          </p:nvSpPr>
          <p:spPr>
            <a:xfrm flipH="1">
              <a:off x="2999656" y="1851425"/>
              <a:ext cx="858805" cy="684256"/>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a:pPr>
              <a:r>
                <a:rPr lang="en-US" sz="2400" dirty="0">
                  <a:solidFill>
                    <a:srgbClr val="FFFFFF"/>
                  </a:solidFill>
                  <a:latin typeface="Arial" panose="020B0604020202020204" pitchFamily="34" charset="0"/>
                  <a:cs typeface="Arial" panose="020B0604020202020204" pitchFamily="34" charset="0"/>
                </a:rPr>
                <a:t>2</a:t>
              </a:r>
              <a:endParaRPr lang="en-US" sz="2400" dirty="0">
                <a:solidFill>
                  <a:srgbClr val="FFFFFF"/>
                </a:solidFill>
                <a:latin typeface="Arial" panose="020B0604020202020204" pitchFamily="34" charset="0"/>
                <a:cs typeface="Arial" panose="020B0604020202020204" pitchFamily="34" charset="0"/>
              </a:endParaRPr>
            </a:p>
          </p:txBody>
        </p:sp>
        <p:sp>
          <p:nvSpPr>
            <p:cNvPr id="4" name="五边形 3"/>
            <p:cNvSpPr/>
            <p:nvPr/>
          </p:nvSpPr>
          <p:spPr>
            <a:xfrm flipH="1">
              <a:off x="4005976" y="1839206"/>
              <a:ext cx="4644306" cy="696475"/>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t>陶行知生活教育思想下小学体育生活化教学的实施策略研究。</a:t>
              </a:r>
              <a:endParaRPr lang="zh-CN" altLang="en-US" b="1" dirty="0" smtClean="0"/>
            </a:p>
          </p:txBody>
        </p:sp>
        <p:sp>
          <p:nvSpPr>
            <p:cNvPr id="8" name="任意多边形 7"/>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5" name="组合 4"/>
          <p:cNvGrpSpPr/>
          <p:nvPr/>
        </p:nvGrpSpPr>
        <p:grpSpPr>
          <a:xfrm>
            <a:off x="2345690" y="795020"/>
            <a:ext cx="7501255" cy="633730"/>
            <a:chOff x="2999656" y="1818362"/>
            <a:chExt cx="6336704" cy="717319"/>
          </a:xfrm>
        </p:grpSpPr>
        <p:sp>
          <p:nvSpPr>
            <p:cNvPr id="6" name="五边形 5"/>
            <p:cNvSpPr/>
            <p:nvPr/>
          </p:nvSpPr>
          <p:spPr>
            <a:xfrm flipH="1">
              <a:off x="2999656" y="1818362"/>
              <a:ext cx="858805" cy="717319"/>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a:pPr>
              <a:r>
                <a:rPr lang="en-US" sz="2400" dirty="0">
                  <a:solidFill>
                    <a:srgbClr val="FFFFFF"/>
                  </a:solidFill>
                  <a:latin typeface="Arial" panose="020B0604020202020204" pitchFamily="34" charset="0"/>
                  <a:cs typeface="Arial" panose="020B0604020202020204" pitchFamily="34" charset="0"/>
                </a:rPr>
                <a:t>1</a:t>
              </a:r>
              <a:endParaRPr lang="en-US" sz="2400" dirty="0">
                <a:solidFill>
                  <a:srgbClr val="FFFFFF"/>
                </a:solidFill>
                <a:latin typeface="Arial" panose="020B0604020202020204" pitchFamily="34" charset="0"/>
                <a:cs typeface="Arial" panose="020B0604020202020204" pitchFamily="34" charset="0"/>
              </a:endParaRPr>
            </a:p>
          </p:txBody>
        </p:sp>
        <p:sp>
          <p:nvSpPr>
            <p:cNvPr id="9" name="五边形 8"/>
            <p:cNvSpPr/>
            <p:nvPr/>
          </p:nvSpPr>
          <p:spPr>
            <a:xfrm flipH="1">
              <a:off x="4005976" y="1819081"/>
              <a:ext cx="4644306" cy="716600"/>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t>陶行知生活教育思想及小学体育生活化教学的现状研究。</a:t>
              </a:r>
              <a:endParaRPr lang="zh-CN" altLang="en-US" b="1" dirty="0" smtClean="0"/>
            </a:p>
          </p:txBody>
        </p:sp>
        <p:sp>
          <p:nvSpPr>
            <p:cNvPr id="10" name="任意多边形 9"/>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11" name="组合 10"/>
          <p:cNvGrpSpPr/>
          <p:nvPr/>
        </p:nvGrpSpPr>
        <p:grpSpPr>
          <a:xfrm>
            <a:off x="2293620" y="2766695"/>
            <a:ext cx="7501255" cy="587375"/>
            <a:chOff x="2999656" y="1870832"/>
            <a:chExt cx="6336704" cy="664849"/>
          </a:xfrm>
        </p:grpSpPr>
        <p:sp>
          <p:nvSpPr>
            <p:cNvPr id="12" name="五边形 11"/>
            <p:cNvSpPr/>
            <p:nvPr/>
          </p:nvSpPr>
          <p:spPr>
            <a:xfrm flipH="1">
              <a:off x="2999656" y="1870832"/>
              <a:ext cx="858805" cy="664849"/>
            </a:xfrm>
            <a:prstGeom prst="homePlate">
              <a:avLst/>
            </a:prstGeom>
          </p:spPr>
          <p:style>
            <a:lnRef idx="3">
              <a:schemeClr val="lt1"/>
            </a:lnRef>
            <a:fillRef idx="1">
              <a:schemeClr val="accent5"/>
            </a:fillRef>
            <a:effectRef idx="1">
              <a:schemeClr val="accent5"/>
            </a:effectRef>
            <a:fontRef idx="minor">
              <a:schemeClr val="lt1"/>
            </a:fontRef>
          </p:style>
          <p:txBody>
            <a:bodyPr anchor="ctr"/>
            <a:p>
              <a:pPr algn="ctr">
                <a:defRPr/>
              </a:pPr>
              <a:r>
                <a:rPr lang="en-US" sz="2400" dirty="0">
                  <a:solidFill>
                    <a:srgbClr val="FFFFFF"/>
                  </a:solidFill>
                  <a:latin typeface="Arial" panose="020B0604020202020204" pitchFamily="34" charset="0"/>
                  <a:cs typeface="Arial" panose="020B0604020202020204" pitchFamily="34" charset="0"/>
                </a:rPr>
                <a:t>3</a:t>
              </a:r>
              <a:endParaRPr lang="en-US" sz="2400" dirty="0">
                <a:solidFill>
                  <a:srgbClr val="FFFFFF"/>
                </a:solidFill>
                <a:latin typeface="Arial" panose="020B0604020202020204" pitchFamily="34" charset="0"/>
                <a:cs typeface="Arial" panose="020B0604020202020204" pitchFamily="34" charset="0"/>
              </a:endParaRPr>
            </a:p>
          </p:txBody>
        </p:sp>
        <p:sp>
          <p:nvSpPr>
            <p:cNvPr id="13" name="五边形 12"/>
            <p:cNvSpPr/>
            <p:nvPr/>
          </p:nvSpPr>
          <p:spPr>
            <a:xfrm flipH="1">
              <a:off x="4005976" y="1870832"/>
              <a:ext cx="4644306" cy="664849"/>
            </a:xfrm>
            <a:prstGeom prst="homePlate">
              <a:avLst>
                <a:gd name="adj" fmla="val 0"/>
              </a:avLst>
            </a:prstGeom>
          </p:spPr>
          <p:style>
            <a:lnRef idx="3">
              <a:schemeClr val="lt1"/>
            </a:lnRef>
            <a:fillRef idx="1">
              <a:schemeClr val="accent5"/>
            </a:fillRef>
            <a:effectRef idx="1">
              <a:schemeClr val="accent5"/>
            </a:effectRef>
            <a:fontRef idx="minor">
              <a:schemeClr val="lt1"/>
            </a:fontRef>
          </p:style>
          <p:txBody>
            <a:bodyPr anchor="ctr"/>
            <a:p>
              <a:r>
                <a:rPr lang="zh-CN" b="1" dirty="0" smtClean="0"/>
                <a:t>陶行知生活教育思想下小学体育生活化教学模式的建构。</a:t>
              </a:r>
              <a:endParaRPr lang="zh-CN" b="1" dirty="0" smtClean="0"/>
            </a:p>
          </p:txBody>
        </p:sp>
        <p:sp>
          <p:nvSpPr>
            <p:cNvPr id="20" name="任意多边形 19"/>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p:spPr>
          <p:style>
            <a:lnRef idx="3">
              <a:schemeClr val="lt1"/>
            </a:lnRef>
            <a:fillRef idx="1">
              <a:schemeClr val="accent5"/>
            </a:fillRef>
            <a:effectRef idx="1">
              <a:schemeClr val="accent5"/>
            </a:effectRef>
            <a:fontRef idx="minor">
              <a:schemeClr val="lt1"/>
            </a:fontRef>
          </p:style>
          <p:txBody>
            <a:bodyPr anchor="ctr"/>
            <a:p>
              <a:pPr algn="ctr"/>
              <a:endParaRPr lang="zh-CN" altLang="en-US" sz="2400">
                <a:solidFill>
                  <a:srgbClr val="FFFFFF"/>
                </a:solidFill>
              </a:endParaRPr>
            </a:p>
          </p:txBody>
        </p:sp>
      </p:grpSp>
      <p:grpSp>
        <p:nvGrpSpPr>
          <p:cNvPr id="21" name="组合 20"/>
          <p:cNvGrpSpPr/>
          <p:nvPr/>
        </p:nvGrpSpPr>
        <p:grpSpPr>
          <a:xfrm>
            <a:off x="2293620" y="3816985"/>
            <a:ext cx="7501255" cy="546735"/>
            <a:chOff x="2999656" y="1916832"/>
            <a:chExt cx="6336704" cy="618849"/>
          </a:xfrm>
        </p:grpSpPr>
        <p:sp>
          <p:nvSpPr>
            <p:cNvPr id="22" name="五边形 21"/>
            <p:cNvSpPr/>
            <p:nvPr/>
          </p:nvSpPr>
          <p:spPr>
            <a:xfrm flipH="1">
              <a:off x="2999656" y="1916832"/>
              <a:ext cx="858702" cy="618849"/>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a:pPr>
              <a:r>
                <a:rPr lang="en-US" sz="2400" dirty="0">
                  <a:solidFill>
                    <a:srgbClr val="FFFFFF"/>
                  </a:solidFill>
                  <a:latin typeface="Arial" panose="020B0604020202020204" pitchFamily="34" charset="0"/>
                  <a:cs typeface="Arial" panose="020B0604020202020204" pitchFamily="34" charset="0"/>
                </a:rPr>
                <a:t>4</a:t>
              </a:r>
              <a:endParaRPr lang="en-US" sz="2400" dirty="0">
                <a:solidFill>
                  <a:srgbClr val="FFFFFF"/>
                </a:solidFill>
                <a:latin typeface="Arial" panose="020B0604020202020204" pitchFamily="34" charset="0"/>
                <a:cs typeface="Arial" panose="020B0604020202020204" pitchFamily="34" charset="0"/>
              </a:endParaRPr>
            </a:p>
          </p:txBody>
        </p:sp>
        <p:sp>
          <p:nvSpPr>
            <p:cNvPr id="23" name="五边形 22"/>
            <p:cNvSpPr/>
            <p:nvPr/>
          </p:nvSpPr>
          <p:spPr>
            <a:xfrm flipH="1">
              <a:off x="4006126" y="1916832"/>
              <a:ext cx="4644165" cy="618849"/>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sym typeface="+mn-ea"/>
                </a:rPr>
                <a:t>基于陶行知</a:t>
              </a:r>
              <a:r>
                <a:rPr lang="en-US" altLang="zh-CN" b="1" dirty="0" smtClean="0">
                  <a:sym typeface="+mn-ea"/>
                </a:rPr>
                <a:t>“</a:t>
              </a:r>
              <a:r>
                <a:rPr lang="zh-CN" altLang="en-US" b="1" dirty="0" smtClean="0">
                  <a:sym typeface="+mn-ea"/>
                </a:rPr>
                <a:t>生活教育</a:t>
              </a:r>
              <a:r>
                <a:rPr lang="en-US" altLang="zh-CN" b="1" dirty="0" smtClean="0">
                  <a:sym typeface="+mn-ea"/>
                </a:rPr>
                <a:t>”</a:t>
              </a:r>
              <a:r>
                <a:rPr lang="zh-CN" altLang="en-US" b="1" dirty="0" smtClean="0">
                  <a:sym typeface="+mn-ea"/>
                </a:rPr>
                <a:t>思想教师专业发展提升的案例研究</a:t>
              </a:r>
              <a:endParaRPr lang="zh-CN" altLang="en-US" b="1" dirty="0" smtClean="0"/>
            </a:p>
          </p:txBody>
        </p:sp>
        <p:sp>
          <p:nvSpPr>
            <p:cNvPr id="24" name="任意多边形 23"/>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25" name="组合 24"/>
          <p:cNvGrpSpPr/>
          <p:nvPr/>
        </p:nvGrpSpPr>
        <p:grpSpPr>
          <a:xfrm>
            <a:off x="2293620" y="4932680"/>
            <a:ext cx="7501255" cy="546735"/>
            <a:chOff x="2999656" y="1916832"/>
            <a:chExt cx="6336704" cy="618849"/>
          </a:xfrm>
        </p:grpSpPr>
        <p:sp>
          <p:nvSpPr>
            <p:cNvPr id="26" name="五边形 25"/>
            <p:cNvSpPr/>
            <p:nvPr/>
          </p:nvSpPr>
          <p:spPr>
            <a:xfrm flipH="1">
              <a:off x="2999656" y="1916832"/>
              <a:ext cx="858702" cy="618849"/>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defRPr/>
              </a:pPr>
              <a:r>
                <a:rPr lang="en-US" sz="2400" dirty="0">
                  <a:solidFill>
                    <a:srgbClr val="FFFFFF"/>
                  </a:solidFill>
                  <a:latin typeface="Arial" panose="020B0604020202020204" pitchFamily="34" charset="0"/>
                  <a:cs typeface="Arial" panose="020B0604020202020204" pitchFamily="34" charset="0"/>
                </a:rPr>
                <a:t>5</a:t>
              </a:r>
              <a:endParaRPr lang="en-US" sz="2400" dirty="0">
                <a:solidFill>
                  <a:srgbClr val="FFFFFF"/>
                </a:solidFill>
                <a:latin typeface="Arial" panose="020B0604020202020204" pitchFamily="34" charset="0"/>
                <a:cs typeface="Arial" panose="020B0604020202020204" pitchFamily="34" charset="0"/>
              </a:endParaRPr>
            </a:p>
          </p:txBody>
        </p:sp>
        <p:sp>
          <p:nvSpPr>
            <p:cNvPr id="28" name="五边形 27"/>
            <p:cNvSpPr/>
            <p:nvPr/>
          </p:nvSpPr>
          <p:spPr>
            <a:xfrm flipH="1">
              <a:off x="4006126" y="1916832"/>
              <a:ext cx="4644165" cy="618849"/>
            </a:xfrm>
            <a:prstGeom prst="homePlate">
              <a:avLst>
                <a:gd name="adj"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r>
                <a:rPr lang="zh-CN" altLang="en-US" b="1" dirty="0" smtClean="0">
                  <a:sym typeface="+mn-ea"/>
                </a:rPr>
                <a:t>陶行知生活教育思想下小学体育生活化教学实践研究</a:t>
              </a:r>
              <a:endParaRPr lang="zh-CN" altLang="en-US" b="1" dirty="0" smtClean="0">
                <a:sym typeface="+mn-ea"/>
              </a:endParaRPr>
            </a:p>
          </p:txBody>
        </p:sp>
        <p:sp>
          <p:nvSpPr>
            <p:cNvPr id="29" name="任意多边形 28"/>
            <p:cNvSpPr/>
            <p:nvPr/>
          </p:nvSpPr>
          <p:spPr>
            <a:xfrm flipH="1">
              <a:off x="8798060" y="1916832"/>
              <a:ext cx="538300" cy="618849"/>
            </a:xfrm>
            <a:custGeom>
              <a:avLst/>
              <a:gdLst>
                <a:gd name="connsiteX0" fmla="*/ 406047 w 406047"/>
                <a:gd name="connsiteY0" fmla="*/ 0 h 504056"/>
                <a:gd name="connsiteX1" fmla="*/ 0 w 406047"/>
                <a:gd name="connsiteY1" fmla="*/ 0 h 504056"/>
                <a:gd name="connsiteX2" fmla="*/ 137728 w 406047"/>
                <a:gd name="connsiteY2" fmla="*/ 252028 h 504056"/>
                <a:gd name="connsiteX3" fmla="*/ 0 w 406047"/>
                <a:gd name="connsiteY3" fmla="*/ 504056 h 504056"/>
                <a:gd name="connsiteX4" fmla="*/ 406047 w 406047"/>
                <a:gd name="connsiteY4" fmla="*/ 504056 h 50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047" h="504056">
                  <a:moveTo>
                    <a:pt x="406047" y="0"/>
                  </a:moveTo>
                  <a:lnTo>
                    <a:pt x="0" y="0"/>
                  </a:lnTo>
                  <a:lnTo>
                    <a:pt x="137728" y="252028"/>
                  </a:lnTo>
                  <a:lnTo>
                    <a:pt x="0" y="504056"/>
                  </a:lnTo>
                  <a:lnTo>
                    <a:pt x="406047" y="50405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lang="zh-CN" altLang="en-US" sz="2400">
                <a:solidFill>
                  <a:srgbClr val="FFFFFF"/>
                </a:solidFill>
              </a:endParaRPr>
            </a:p>
          </p:txBody>
        </p:sp>
      </p:grpSp>
      <p:grpSp>
        <p:nvGrpSpPr>
          <p:cNvPr id="14" name="组合 13"/>
          <p:cNvGrpSpPr/>
          <p:nvPr>
            <p:custDataLst>
              <p:tags r:id="rId4"/>
            </p:custDataLst>
          </p:nvPr>
        </p:nvGrpSpPr>
        <p:grpSpPr>
          <a:xfrm>
            <a:off x="-635" y="0"/>
            <a:ext cx="12192635" cy="640080"/>
            <a:chOff x="-1" y="0"/>
            <a:chExt cx="19201" cy="1008"/>
          </a:xfrm>
        </p:grpSpPr>
        <p:sp>
          <p:nvSpPr>
            <p:cNvPr id="15" name="任意多边形: 形状 7"/>
            <p:cNvSpPr/>
            <p:nvPr>
              <p:custDataLst>
                <p:tags r:id="rId5"/>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16" name="组合 15"/>
            <p:cNvGrpSpPr/>
            <p:nvPr/>
          </p:nvGrpSpPr>
          <p:grpSpPr>
            <a:xfrm rot="10800000">
              <a:off x="-1" y="0"/>
              <a:ext cx="6718" cy="1008"/>
              <a:chOff x="6681" y="8932"/>
              <a:chExt cx="12521" cy="1880"/>
            </a:xfrm>
          </p:grpSpPr>
          <p:sp>
            <p:nvSpPr>
              <p:cNvPr id="27" name="任意多边形: 形状 3"/>
              <p:cNvSpPr/>
              <p:nvPr>
                <p:custDataLst>
                  <p:tags r:id="rId6"/>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34" name="任意多边形: 形状 4"/>
              <p:cNvSpPr/>
              <p:nvPr>
                <p:custDataLst>
                  <p:tags r:id="rId7"/>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35" name="文本框 34"/>
          <p:cNvSpPr txBox="1"/>
          <p:nvPr>
            <p:custDataLst>
              <p:tags r:id="rId8"/>
            </p:custDataLst>
          </p:nvPr>
        </p:nvSpPr>
        <p:spPr>
          <a:xfrm>
            <a:off x="912495" y="1391285"/>
            <a:ext cx="3230245" cy="624840"/>
          </a:xfrm>
          <a:prstGeom prst="rect">
            <a:avLst/>
          </a:prstGeom>
          <a:noFill/>
        </p:spPr>
        <p:txBody>
          <a:bodyPr wrap="square" rtlCol="0" anchor="t">
            <a:noAutofit/>
          </a:bodyPr>
          <a:p>
            <a:r>
              <a:rPr lang="zh-CN" altLang="en-US" sz="4400" b="1" dirty="0">
                <a:ln w="22225">
                  <a:solidFill>
                    <a:schemeClr val="accent2"/>
                  </a:solidFill>
                  <a:prstDash val="solid"/>
                </a:ln>
                <a:solidFill>
                  <a:schemeClr val="accent2">
                    <a:lumMod val="40000"/>
                    <a:lumOff val="60000"/>
                  </a:schemeClr>
                </a:solidFill>
                <a:effectLst/>
                <a:sym typeface="+mn-ea"/>
              </a:rPr>
              <a:t>研</a:t>
            </a:r>
            <a:endParaRPr lang="zh-CN" altLang="en-US" sz="4400" b="1" dirty="0">
              <a:ln w="22225">
                <a:solidFill>
                  <a:schemeClr val="accent2"/>
                </a:solidFill>
                <a:prstDash val="solid"/>
              </a:ln>
              <a:solidFill>
                <a:schemeClr val="accent2">
                  <a:lumMod val="40000"/>
                  <a:lumOff val="60000"/>
                </a:schemeClr>
              </a:solidFill>
              <a:effectLst/>
              <a:sym typeface="+mn-ea"/>
            </a:endParaRPr>
          </a:p>
          <a:p>
            <a:r>
              <a:rPr lang="zh-CN" altLang="en-US" sz="4400" b="1" dirty="0">
                <a:ln w="22225">
                  <a:solidFill>
                    <a:schemeClr val="accent2"/>
                  </a:solidFill>
                  <a:prstDash val="solid"/>
                </a:ln>
                <a:solidFill>
                  <a:schemeClr val="accent2">
                    <a:lumMod val="40000"/>
                    <a:lumOff val="60000"/>
                  </a:schemeClr>
                </a:solidFill>
                <a:effectLst/>
                <a:sym typeface="+mn-ea"/>
              </a:rPr>
              <a:t>究</a:t>
            </a:r>
            <a:endParaRPr lang="zh-CN" altLang="en-US" sz="4400" b="1" dirty="0">
              <a:ln w="22225">
                <a:solidFill>
                  <a:schemeClr val="accent2"/>
                </a:solidFill>
                <a:prstDash val="solid"/>
              </a:ln>
              <a:solidFill>
                <a:schemeClr val="accent2">
                  <a:lumMod val="40000"/>
                  <a:lumOff val="60000"/>
                </a:schemeClr>
              </a:solidFill>
              <a:effectLst/>
              <a:sym typeface="+mn-ea"/>
            </a:endParaRPr>
          </a:p>
          <a:p>
            <a:r>
              <a:rPr lang="zh-CN" altLang="en-US" sz="4400" b="1" dirty="0">
                <a:ln w="22225">
                  <a:solidFill>
                    <a:schemeClr val="accent2"/>
                  </a:solidFill>
                  <a:prstDash val="solid"/>
                </a:ln>
                <a:solidFill>
                  <a:schemeClr val="accent2">
                    <a:lumMod val="40000"/>
                    <a:lumOff val="60000"/>
                  </a:schemeClr>
                </a:solidFill>
                <a:effectLst/>
                <a:sym typeface="+mn-ea"/>
              </a:rPr>
              <a:t>内</a:t>
            </a:r>
            <a:endParaRPr lang="zh-CN" altLang="en-US" sz="4400" b="1" dirty="0">
              <a:ln w="22225">
                <a:solidFill>
                  <a:schemeClr val="accent2"/>
                </a:solidFill>
                <a:prstDash val="solid"/>
              </a:ln>
              <a:solidFill>
                <a:schemeClr val="accent2">
                  <a:lumMod val="40000"/>
                  <a:lumOff val="60000"/>
                </a:schemeClr>
              </a:solidFill>
              <a:effectLst/>
              <a:sym typeface="+mn-ea"/>
            </a:endParaRPr>
          </a:p>
          <a:p>
            <a:r>
              <a:rPr lang="zh-CN" altLang="en-US" sz="4400" b="1" dirty="0">
                <a:ln w="22225">
                  <a:solidFill>
                    <a:schemeClr val="accent2"/>
                  </a:solidFill>
                  <a:prstDash val="solid"/>
                </a:ln>
                <a:solidFill>
                  <a:schemeClr val="accent2">
                    <a:lumMod val="40000"/>
                    <a:lumOff val="60000"/>
                  </a:schemeClr>
                </a:solidFill>
                <a:effectLst/>
                <a:sym typeface="+mn-ea"/>
              </a:rPr>
              <a:t>容</a:t>
            </a:r>
            <a:endParaRPr lang="zh-CN" altLang="en-US" sz="4400" b="1" dirty="0">
              <a:ln w="22225">
                <a:solidFill>
                  <a:schemeClr val="accent2"/>
                </a:solidFill>
                <a:prstDash val="solid"/>
              </a:ln>
              <a:solidFill>
                <a:schemeClr val="accent2">
                  <a:lumMod val="40000"/>
                  <a:lumOff val="60000"/>
                </a:schemeClr>
              </a:solidFill>
              <a:effectLst/>
              <a:sym typeface="+mn-ea"/>
            </a:endParaRPr>
          </a:p>
        </p:txBody>
      </p:sp>
      <p:sp>
        <p:nvSpPr>
          <p:cNvPr id="36" name="文本框 35"/>
          <p:cNvSpPr txBox="1"/>
          <p:nvPr>
            <p:custDataLst>
              <p:tags r:id="rId9"/>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37" name="椭圆 36"/>
          <p:cNvSpPr/>
          <p:nvPr>
            <p:custDataLst>
              <p:tags r:id="rId10"/>
            </p:custDataLst>
          </p:nvPr>
        </p:nvSpPr>
        <p:spPr bwMode="auto">
          <a:xfrm>
            <a:off x="11021060" y="454660"/>
            <a:ext cx="1170940" cy="1093470"/>
          </a:xfrm>
          <a:prstGeom prst="ellipse">
            <a:avLst/>
          </a:prstGeom>
          <a:blipFill dpi="0" rotWithShape="1">
            <a:blip r:embed="rId11" cstate="print">
              <a:extLst>
                <a:ext uri="{BEBA8EAE-BF5A-486C-A8C5-ECC9F3942E4B}">
                  <a14:imgProps xmlns:a14="http://schemas.microsoft.com/office/drawing/2010/main">
                    <a14:imgLayer r:embed="rId12">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7" name="图片 106"/>
          <p:cNvPicPr/>
          <p:nvPr>
            <p:custDataLst>
              <p:tags r:id="rId13"/>
            </p:custDataLst>
          </p:nvPr>
        </p:nvPicPr>
        <p:blipFill>
          <a:blip r:embed="rId14"/>
          <a:stretch>
            <a:fillRect/>
          </a:stretch>
        </p:blipFill>
        <p:spPr>
          <a:xfrm>
            <a:off x="152400" y="5882005"/>
            <a:ext cx="2193290" cy="1439545"/>
          </a:xfrm>
          <a:prstGeom prst="rect">
            <a:avLst/>
          </a:prstGeom>
          <a:noFill/>
          <a:ln w="9525">
            <a:noFill/>
          </a:ln>
        </p:spPr>
      </p:pic>
      <p:sp>
        <p:nvSpPr>
          <p:cNvPr id="38" name="文本框 37"/>
          <p:cNvSpPr txBox="1"/>
          <p:nvPr/>
        </p:nvSpPr>
        <p:spPr>
          <a:xfrm>
            <a:off x="0" y="78740"/>
            <a:ext cx="4064000" cy="306705"/>
          </a:xfrm>
          <a:prstGeom prst="rect">
            <a:avLst/>
          </a:prstGeom>
          <a:noFill/>
        </p:spPr>
        <p:txBody>
          <a:bodyPr wrap="square" rtlCol="0">
            <a:spAutoFit/>
          </a:bodyPr>
          <a:p>
            <a:r>
              <a:rPr lang="zh-CN" altLang="en-US" sz="1400" b="1"/>
              <a:t>研究内容</a:t>
            </a:r>
            <a:endParaRPr lang="zh-CN" altLang="en-US" sz="1400" b="1"/>
          </a:p>
        </p:txBody>
      </p:sp>
    </p:spTree>
    <p:custDataLst>
      <p:tags r:id="rId1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to="" calcmode="lin" valueType="num">
                                      <p:cBhvr>
                                        <p:cTn id="17" dur="1" fill="hold"/>
                                        <p:tgtEl>
                                          <p:spTgt spid="25"/>
                                        </p:tgtEl>
                                      </p:cBhvr>
                                    </p:anim>
                                  </p:childTnLst>
                                </p:cTn>
                              </p:par>
                              <p:par>
                                <p:cTn id="18" presetID="18" presetClass="entr" presetSubtype="12" fill="hold"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strips(downLeft)">
                                      <p:cBhvr>
                                        <p:cTn id="20" dur="500"/>
                                        <p:tgtEl>
                                          <p:spTgt spid="21"/>
                                        </p:tgtEl>
                                      </p:cBhvr>
                                    </p:animEffect>
                                  </p:childTnLst>
                                </p:cTn>
                              </p:par>
                            </p:childTnLst>
                          </p:cTn>
                        </p:par>
                        <p:par>
                          <p:cTn id="21" fill="hold">
                            <p:stCondLst>
                              <p:cond delay="0"/>
                            </p:stCondLst>
                            <p:childTnLst>
                              <p:par>
                                <p:cTn id="22" presetID="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78455"/>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6</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5116830" y="2249170"/>
            <a:ext cx="6847205" cy="2357755"/>
          </a:xfrm>
        </p:spPr>
        <p:txBody>
          <a:bodyPr>
            <a:normAutofit/>
          </a:bodyPr>
          <a:lstStyle/>
          <a:p>
            <a:r>
              <a:rPr lang="zh-CN" altLang="en-US" sz="4400" dirty="0"/>
              <a:t>研究方法</a:t>
            </a:r>
            <a:endParaRPr lang="zh-CN" altLang="en-US" sz="4400" dirty="0"/>
          </a:p>
        </p:txBody>
      </p:sp>
      <p:pic>
        <p:nvPicPr>
          <p:cNvPr id="105" name="图片 104"/>
          <p:cNvPicPr/>
          <p:nvPr/>
        </p:nvPicPr>
        <p:blipFill>
          <a:blip r:embed="rId4"/>
          <a:stretch>
            <a:fillRect/>
          </a:stretch>
        </p:blipFill>
        <p:spPr>
          <a:xfrm>
            <a:off x="7291705" y="5679440"/>
            <a:ext cx="2497455" cy="1679575"/>
          </a:xfrm>
          <a:prstGeom prst="rect">
            <a:avLst/>
          </a:prstGeom>
          <a:noFill/>
          <a:ln w="9525">
            <a:noFill/>
          </a:ln>
        </p:spPr>
      </p:pic>
      <p:sp>
        <p:nvSpPr>
          <p:cNvPr id="23" name="椭圆 22"/>
          <p:cNvSpPr/>
          <p:nvPr>
            <p:custDataLst>
              <p:tags r:id="rId5"/>
            </p:custDataLst>
          </p:nvPr>
        </p:nvSpPr>
        <p:spPr bwMode="auto">
          <a:xfrm>
            <a:off x="11021060"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376045" y="640080"/>
            <a:ext cx="9365615" cy="5228589"/>
            <a:chOff x="2220988" y="1725568"/>
            <a:chExt cx="9059399" cy="3000583"/>
          </a:xfrm>
        </p:grpSpPr>
        <p:sp>
          <p:nvSpPr>
            <p:cNvPr id="6" name="矩形 5"/>
            <p:cNvSpPr/>
            <p:nvPr/>
          </p:nvSpPr>
          <p:spPr>
            <a:xfrm>
              <a:off x="3683489" y="1725568"/>
              <a:ext cx="7596898" cy="3000583"/>
            </a:xfrm>
            <a:prstGeom prst="rect">
              <a:avLst/>
            </a:prstGeom>
            <a:solidFill>
              <a:schemeClr val="bg1">
                <a:lumMod val="85000"/>
              </a:schemeClr>
            </a:solidFill>
          </p:spPr>
          <p:txBody>
            <a:bodyPr wrap="square">
              <a:noAutofit/>
            </a:bodyPr>
            <a:p>
              <a:pPr marL="304800" indent="0" fontAlgn="auto">
                <a:lnSpc>
                  <a:spcPct val="125000"/>
                </a:lnSpc>
              </a:pPr>
              <a:r>
                <a:rPr lang="zh-CN" b="1">
                  <a:ea typeface="宋体" panose="02010600030101010101" pitchFamily="2" charset="-122"/>
                  <a:sym typeface="+mn-ea"/>
                </a:rPr>
                <a:t>（1）文献资料法：</a:t>
              </a:r>
              <a:r>
                <a:rPr lang="zh-CN">
                  <a:ea typeface="宋体" panose="02010600030101010101" pitchFamily="2" charset="-122"/>
                  <a:sym typeface="+mn-ea"/>
                </a:rPr>
                <a:t>根据研究的任务和需求，查阅与陶行知生活教育思想、体育生活化等方面相关的文献、专著等。为本课题研究奠定了坚实的理论基础。</a:t>
              </a:r>
              <a:endParaRPr lang="zh-CN">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a:t>
              </a:r>
              <a:r>
                <a:rPr lang="en-US" altLang="zh-CN" b="1">
                  <a:ea typeface="宋体" panose="02010600030101010101" pitchFamily="2" charset="-122"/>
                  <a:sym typeface="+mn-ea"/>
                </a:rPr>
                <a:t>2</a:t>
              </a:r>
              <a:r>
                <a:rPr lang="zh-CN" altLang="en-US" b="1">
                  <a:ea typeface="宋体" panose="02010600030101010101" pitchFamily="2" charset="-122"/>
                  <a:sym typeface="+mn-ea"/>
                </a:rPr>
                <a:t>）访谈法：</a:t>
              </a:r>
              <a:r>
                <a:rPr lang="zh-CN">
                  <a:ea typeface="宋体" panose="02010600030101010101" pitchFamily="2" charset="-122"/>
                  <a:sym typeface="+mn-ea"/>
                </a:rPr>
                <a:t>对本区部分教师进行访谈，了解目前体育生活化实施现状。</a:t>
              </a:r>
              <a:endParaRPr lang="zh-CN">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a:t>
              </a:r>
              <a:r>
                <a:rPr lang="en-US" altLang="zh-CN" b="1">
                  <a:ea typeface="宋体" panose="02010600030101010101" pitchFamily="2" charset="-122"/>
                  <a:sym typeface="+mn-ea"/>
                </a:rPr>
                <a:t>3</a:t>
              </a:r>
              <a:r>
                <a:rPr lang="zh-CN" b="1">
                  <a:ea typeface="宋体" panose="02010600030101010101" pitchFamily="2" charset="-122"/>
                  <a:sym typeface="+mn-ea"/>
                </a:rPr>
                <a:t>）教学实验法：</a:t>
              </a:r>
              <a:r>
                <a:rPr lang="zh-CN">
                  <a:ea typeface="宋体" panose="02010600030101010101" pitchFamily="2" charset="-122"/>
                  <a:sym typeface="+mn-ea"/>
                </a:rPr>
                <a:t>对两个实验班级分别进行一个学期的生活化课堂教学与传统课堂教学，通过教学实验，对比两个班级实验教学效果。</a:t>
              </a:r>
              <a:endParaRPr lang="zh-CN">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a:t>
              </a:r>
              <a:r>
                <a:rPr lang="en-US" altLang="zh-CN" b="1">
                  <a:ea typeface="宋体" panose="02010600030101010101" pitchFamily="2" charset="-122"/>
                  <a:sym typeface="+mn-ea"/>
                </a:rPr>
                <a:t>4</a:t>
              </a:r>
              <a:r>
                <a:rPr lang="zh-CN" b="1">
                  <a:ea typeface="宋体" panose="02010600030101010101" pitchFamily="2" charset="-122"/>
                  <a:sym typeface="+mn-ea"/>
                </a:rPr>
                <a:t>）问卷调查法：</a:t>
              </a:r>
              <a:r>
                <a:rPr lang="zh-CN">
                  <a:ea typeface="宋体" panose="02010600030101010101" pitchFamily="2" charset="-122"/>
                  <a:sym typeface="+mn-ea"/>
                </a:rPr>
                <a:t>根据学生的实际情况利用相应的调查问卷，</a:t>
              </a:r>
              <a:r>
                <a:rPr lang="zh-CN">
                  <a:ea typeface="宋体" panose="02010600030101010101" pitchFamily="2" charset="-122"/>
                  <a:sym typeface="+mn-ea"/>
                </a:rPr>
                <a:t>在实验教学前后分别对学生进行有关体育生活化的同一调查问卷，</a:t>
              </a:r>
              <a:r>
                <a:rPr lang="zh-CN">
                  <a:ea typeface="宋体" panose="02010600030101010101" pitchFamily="2" charset="-122"/>
                  <a:sym typeface="+mn-ea"/>
                </a:rPr>
                <a:t>重点从学生对体育学习的态度、体育生活化意识、体育运动能力三个维度进行问卷调查，并结合学生期末考试成绩，发现研究空间与实施的可行性。</a:t>
              </a:r>
              <a:endParaRPr lang="zh-CN" b="1">
                <a:ea typeface="宋体" panose="02010600030101010101" pitchFamily="2" charset="-122"/>
                <a:sym typeface="+mn-ea"/>
              </a:endParaRPr>
            </a:p>
            <a:p>
              <a:pPr marL="304800" indent="0" fontAlgn="auto">
                <a:lnSpc>
                  <a:spcPct val="125000"/>
                </a:lnSpc>
              </a:pPr>
              <a:r>
                <a:rPr lang="zh-CN" b="1">
                  <a:ea typeface="宋体" panose="02010600030101010101" pitchFamily="2" charset="-122"/>
                  <a:sym typeface="+mn-ea"/>
                </a:rPr>
                <a:t>（</a:t>
              </a:r>
              <a:r>
                <a:rPr lang="en-US" altLang="zh-CN" b="1">
                  <a:ea typeface="宋体" panose="02010600030101010101" pitchFamily="2" charset="-122"/>
                  <a:sym typeface="+mn-ea"/>
                </a:rPr>
                <a:t>5</a:t>
              </a:r>
              <a:r>
                <a:rPr lang="zh-CN" b="1">
                  <a:ea typeface="宋体" panose="02010600030101010101" pitchFamily="2" charset="-122"/>
                  <a:sym typeface="+mn-ea"/>
                </a:rPr>
                <a:t>）案例法：</a:t>
              </a:r>
              <a:r>
                <a:rPr lang="zh-CN">
                  <a:ea typeface="宋体" panose="02010600030101010101" pitchFamily="2" charset="-122"/>
                  <a:sym typeface="+mn-ea"/>
                </a:rPr>
                <a:t>根据所提出的优化策略设计教师专业提升的案例，并通过教学实验验证体育生活化课堂教学实施的可行性，为以后的体育生活化教学提供参考价值。</a:t>
              </a:r>
              <a:endParaRPr lang="zh-CN">
                <a:ea typeface="宋体" panose="02010600030101010101" pitchFamily="2" charset="-122"/>
              </a:endParaRPr>
            </a:p>
            <a:p>
              <a:pPr marL="304800">
                <a:lnSpc>
                  <a:spcPct val="150000"/>
                </a:lnSpc>
              </a:pPr>
              <a:endParaRPr lang="zh-CN" altLang="en-US" kern="100" dirty="0">
                <a:latin typeface="微软雅黑" panose="020B0503020204020204" pitchFamily="34" charset="-122"/>
                <a:ea typeface="微软雅黑" panose="020B0503020204020204" pitchFamily="34" charset="-122"/>
              </a:endParaRPr>
            </a:p>
          </p:txBody>
        </p:sp>
        <p:sp>
          <p:nvSpPr>
            <p:cNvPr id="9" name="矩形 8"/>
            <p:cNvSpPr/>
            <p:nvPr/>
          </p:nvSpPr>
          <p:spPr>
            <a:xfrm>
              <a:off x="2220988" y="1725568"/>
              <a:ext cx="1463115" cy="3000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a:t>
              </a:r>
              <a:endParaRPr lang="zh-CN" altLang="en-US" sz="3200" b="1" dirty="0">
                <a:latin typeface="微软雅黑" panose="020B0503020204020204" pitchFamily="34" charset="-122"/>
                <a:ea typeface="微软雅黑" panose="020B0503020204020204" pitchFamily="34" charset="-122"/>
              </a:endParaRPr>
            </a:p>
            <a:p>
              <a:pPr algn="ctr">
                <a:lnSpc>
                  <a:spcPct val="120000"/>
                </a:lnSpc>
              </a:pPr>
              <a:r>
                <a:rPr lang="zh-CN" altLang="en-US" sz="3200" b="1" dirty="0">
                  <a:latin typeface="微软雅黑" panose="020B0503020204020204" pitchFamily="34" charset="-122"/>
                  <a:ea typeface="微软雅黑" panose="020B0503020204020204" pitchFamily="34" charset="-122"/>
                </a:rPr>
                <a:t>方法</a:t>
              </a:r>
              <a:endParaRPr lang="zh-CN" altLang="en-US" sz="3200" b="1" dirty="0">
                <a:latin typeface="微软雅黑" panose="020B0503020204020204" pitchFamily="34" charset="-122"/>
                <a:ea typeface="微软雅黑" panose="020B0503020204020204" pitchFamily="34" charset="-122"/>
              </a:endParaRPr>
            </a:p>
          </p:txBody>
        </p:sp>
      </p:grpSp>
      <p:grpSp>
        <p:nvGrpSpPr>
          <p:cNvPr id="2" name="组合 1"/>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7" name="组合 6"/>
            <p:cNvGrpSpPr/>
            <p:nvPr/>
          </p:nvGrpSpPr>
          <p:grpSpPr>
            <a:xfrm rot="10800000">
              <a:off x="-1" y="0"/>
              <a:ext cx="6718" cy="1008"/>
              <a:chOff x="6681" y="8932"/>
              <a:chExt cx="12521" cy="1880"/>
            </a:xfrm>
          </p:grpSpPr>
          <p:sp>
            <p:nvSpPr>
              <p:cNvPr id="8"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10"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24" name="文本框 23"/>
          <p:cNvSpPr txBox="1"/>
          <p:nvPr>
            <p:custDataLst>
              <p:tags r:id="rId5"/>
            </p:custDataLst>
          </p:nvPr>
        </p:nvSpPr>
        <p:spPr>
          <a:xfrm>
            <a:off x="0" y="15240"/>
            <a:ext cx="3230245" cy="306705"/>
          </a:xfrm>
          <a:prstGeom prst="rect">
            <a:avLst/>
          </a:prstGeom>
          <a:noFill/>
        </p:spPr>
        <p:txBody>
          <a:bodyPr wrap="square" rtlCol="0" anchor="t">
            <a:spAutoFit/>
          </a:bodyPr>
          <a:p>
            <a:r>
              <a:rPr lang="en-US" altLang="zh-CN" sz="1400" b="1" dirty="0">
                <a:solidFill>
                  <a:schemeClr val="tx2"/>
                </a:solidFill>
                <a:sym typeface="+mn-ea"/>
              </a:rPr>
              <a:t>    </a:t>
            </a:r>
            <a:r>
              <a:rPr lang="zh-CN" altLang="en-US" sz="1400" b="1" dirty="0">
                <a:solidFill>
                  <a:schemeClr val="tx2"/>
                </a:solidFill>
                <a:sym typeface="+mn-ea"/>
              </a:rPr>
              <a:t>研究方法</a:t>
            </a:r>
            <a:endParaRPr lang="zh-CN" altLang="en-US" sz="1400" b="1" dirty="0">
              <a:solidFill>
                <a:schemeClr val="tx2"/>
              </a:solidFill>
              <a:latin typeface="微软雅黑" panose="020B0503020204020204" pitchFamily="34" charset="-122"/>
              <a:ea typeface="微软雅黑" panose="020B0503020204020204" pitchFamily="34" charset="-122"/>
              <a:sym typeface="+mn-ea"/>
            </a:endParaRPr>
          </a:p>
        </p:txBody>
      </p:sp>
      <p:sp>
        <p:nvSpPr>
          <p:cNvPr id="12" name="文本框 11"/>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13" name="椭圆 12"/>
          <p:cNvSpPr/>
          <p:nvPr>
            <p:custDataLst>
              <p:tags r:id="rId7"/>
            </p:custDataLst>
          </p:nvPr>
        </p:nvSpPr>
        <p:spPr bwMode="auto">
          <a:xfrm>
            <a:off x="1102106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4" name="图片 103"/>
          <p:cNvPicPr/>
          <p:nvPr>
            <p:custDataLst>
              <p:tags r:id="rId10"/>
            </p:custDataLst>
          </p:nvPr>
        </p:nvPicPr>
        <p:blipFill>
          <a:blip r:embed="rId11"/>
          <a:stretch>
            <a:fillRect/>
          </a:stretch>
        </p:blipFill>
        <p:spPr>
          <a:xfrm>
            <a:off x="4928870" y="5766435"/>
            <a:ext cx="2467610" cy="1238885"/>
          </a:xfrm>
          <a:prstGeom prst="rect">
            <a:avLst/>
          </a:prstGeom>
          <a:noFill/>
          <a:ln w="9525">
            <a:noFill/>
          </a:ln>
        </p:spPr>
      </p:pic>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78455"/>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7</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5116830" y="2249170"/>
            <a:ext cx="6847205" cy="2357755"/>
          </a:xfrm>
        </p:spPr>
        <p:txBody>
          <a:bodyPr>
            <a:normAutofit/>
          </a:bodyPr>
          <a:lstStyle/>
          <a:p>
            <a:r>
              <a:rPr lang="zh-CN" altLang="en-US" sz="4400" dirty="0"/>
              <a:t>研究过程</a:t>
            </a:r>
            <a:endParaRPr lang="zh-CN" altLang="en-US" sz="4400" dirty="0"/>
          </a:p>
        </p:txBody>
      </p:sp>
      <p:pic>
        <p:nvPicPr>
          <p:cNvPr id="105" name="图片 104"/>
          <p:cNvPicPr/>
          <p:nvPr/>
        </p:nvPicPr>
        <p:blipFill>
          <a:blip r:embed="rId4"/>
          <a:stretch>
            <a:fillRect/>
          </a:stretch>
        </p:blipFill>
        <p:spPr>
          <a:xfrm>
            <a:off x="7291705" y="5679440"/>
            <a:ext cx="2497455" cy="1679575"/>
          </a:xfrm>
          <a:prstGeom prst="rect">
            <a:avLst/>
          </a:prstGeom>
          <a:noFill/>
          <a:ln w="9525">
            <a:noFill/>
          </a:ln>
        </p:spPr>
      </p:pic>
      <p:sp>
        <p:nvSpPr>
          <p:cNvPr id="23" name="椭圆 22"/>
          <p:cNvSpPr/>
          <p:nvPr>
            <p:custDataLst>
              <p:tags r:id="rId5"/>
            </p:custDataLst>
          </p:nvPr>
        </p:nvSpPr>
        <p:spPr bwMode="auto">
          <a:xfrm>
            <a:off x="11021060"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流程图: 可选过程 7"/>
          <p:cNvSpPr/>
          <p:nvPr/>
        </p:nvSpPr>
        <p:spPr>
          <a:xfrm>
            <a:off x="2458720" y="2182495"/>
            <a:ext cx="8352790" cy="1275080"/>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p>
            <a:pPr algn="ctr"/>
            <a:endParaRPr lang="zh-CN" altLang="en-US"/>
          </a:p>
        </p:txBody>
      </p:sp>
      <p:sp>
        <p:nvSpPr>
          <p:cNvPr id="17" name="等腰三角形 16"/>
          <p:cNvSpPr/>
          <p:nvPr>
            <p:custDataLst>
              <p:tags r:id="rId1"/>
            </p:custDataLst>
          </p:nvPr>
        </p:nvSpPr>
        <p:spPr>
          <a:xfrm rot="5400000">
            <a:off x="-1947442" y="2332124"/>
            <a:ext cx="4807305" cy="912424"/>
          </a:xfrm>
          <a:prstGeom prst="triangle">
            <a:avLst/>
          </a:prstGeom>
          <a:solidFill>
            <a:schemeClr val="accent6"/>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8" name="等腰三角形 17"/>
          <p:cNvSpPr/>
          <p:nvPr>
            <p:custDataLst>
              <p:tags r:id="rId2"/>
            </p:custDataLst>
          </p:nvPr>
        </p:nvSpPr>
        <p:spPr>
          <a:xfrm rot="5400000">
            <a:off x="-1947442" y="3003301"/>
            <a:ext cx="4807305" cy="912424"/>
          </a:xfrm>
          <a:prstGeom prst="triangle">
            <a:avLst/>
          </a:prstGeom>
          <a:solidFill>
            <a:schemeClr val="accent1">
              <a:lumMod val="50000"/>
            </a:schemeClr>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19" name="等腰三角形 18"/>
          <p:cNvSpPr/>
          <p:nvPr>
            <p:custDataLst>
              <p:tags r:id="rId3"/>
            </p:custDataLst>
          </p:nvPr>
        </p:nvSpPr>
        <p:spPr>
          <a:xfrm rot="16200000">
            <a:off x="10350473" y="3184730"/>
            <a:ext cx="3133490" cy="549565"/>
          </a:xfrm>
          <a:prstGeom prst="triangle">
            <a:avLst/>
          </a:prstGeom>
          <a:solidFill>
            <a:schemeClr val="accent1"/>
          </a:solidFill>
          <a:ln>
            <a:noFill/>
          </a:ln>
        </p:spPr>
        <p:style>
          <a:lnRef idx="2">
            <a:srgbClr val="1C313C">
              <a:shade val="50000"/>
            </a:srgbClr>
          </a:lnRef>
          <a:fillRef idx="1">
            <a:srgbClr val="1C313C"/>
          </a:fillRef>
          <a:effectRef idx="0">
            <a:srgbClr val="1C313C"/>
          </a:effectRef>
          <a:fontRef idx="minor">
            <a:sysClr val="window" lastClr="FFFFFF"/>
          </a:fontRef>
        </p:style>
        <p:txBody>
          <a:bodyPr rtlCol="0" anchor="ctr"/>
          <a:lstStyle/>
          <a:p>
            <a:pPr algn="ctr"/>
            <a:endParaRPr lang="zh-CN" altLang="en-US"/>
          </a:p>
        </p:txBody>
      </p:sp>
      <p:sp>
        <p:nvSpPr>
          <p:cNvPr id="9" name="矩形 8"/>
          <p:cNvSpPr/>
          <p:nvPr/>
        </p:nvSpPr>
        <p:spPr>
          <a:xfrm>
            <a:off x="1002030" y="875665"/>
            <a:ext cx="1099820"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研究思路</a:t>
            </a:r>
            <a:endParaRPr lang="zh-CN" altLang="en-US" sz="3200" b="1" dirty="0">
              <a:latin typeface="微软雅黑" panose="020B0503020204020204" pitchFamily="34" charset="-122"/>
              <a:ea typeface="微软雅黑" panose="020B0503020204020204" pitchFamily="34" charset="-122"/>
            </a:endParaRPr>
          </a:p>
        </p:txBody>
      </p:sp>
      <p:sp>
        <p:nvSpPr>
          <p:cNvPr id="3" name="流程图: 可选过程 2"/>
          <p:cNvSpPr/>
          <p:nvPr/>
        </p:nvSpPr>
        <p:spPr>
          <a:xfrm>
            <a:off x="2458720" y="544830"/>
            <a:ext cx="8352790" cy="1348105"/>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p>
            <a:pPr algn="ctr"/>
            <a:endParaRPr lang="zh-CN" altLang="en-US"/>
          </a:p>
        </p:txBody>
      </p:sp>
      <p:sp>
        <p:nvSpPr>
          <p:cNvPr id="5" name="文本框 4"/>
          <p:cNvSpPr txBox="1"/>
          <p:nvPr/>
        </p:nvSpPr>
        <p:spPr>
          <a:xfrm>
            <a:off x="2647950" y="689610"/>
            <a:ext cx="8050530" cy="1016635"/>
          </a:xfrm>
          <a:prstGeom prst="rect">
            <a:avLst/>
          </a:prstGeom>
          <a:noFill/>
        </p:spPr>
        <p:txBody>
          <a:bodyPr wrap="square" rtlCol="0">
            <a:noAutofit/>
          </a:bodyPr>
          <a:p>
            <a:r>
              <a:rPr lang="zh-CN" altLang="en-US" b="1"/>
              <a:t>1.</a:t>
            </a:r>
            <a:r>
              <a:rPr lang="zh-CN" altLang="en-US" sz="2000"/>
              <a:t>围绕</a:t>
            </a:r>
            <a:r>
              <a:rPr lang="en-US" altLang="zh-CN" sz="2000"/>
              <a:t>“</a:t>
            </a:r>
            <a:r>
              <a:rPr lang="zh-CN" altLang="en-US" sz="2000"/>
              <a:t>陶行知生活教育思想</a:t>
            </a:r>
            <a:r>
              <a:rPr lang="en-US" altLang="zh-CN" sz="2000"/>
              <a:t>”</a:t>
            </a:r>
            <a:r>
              <a:rPr lang="zh-CN" altLang="en-US" sz="2000"/>
              <a:t>、</a:t>
            </a:r>
            <a:r>
              <a:rPr lang="en-US" altLang="zh-CN" sz="2000"/>
              <a:t>“</a:t>
            </a:r>
            <a:r>
              <a:rPr lang="zh-CN" altLang="en-US" sz="2000"/>
              <a:t>体育生活化</a:t>
            </a:r>
            <a:r>
              <a:rPr lang="en-US" altLang="zh-CN" sz="2000"/>
              <a:t>”</a:t>
            </a:r>
            <a:r>
              <a:rPr lang="zh-CN" altLang="en-US" sz="2000"/>
              <a:t>这两个关键词，</a:t>
            </a:r>
            <a:r>
              <a:rPr lang="zh-CN" sz="2000"/>
              <a:t>查阅相关理论书籍和文献资料，确立本课题的研究意义、价值和方向。</a:t>
            </a:r>
            <a:endParaRPr lang="en-US" altLang="zh-CN" sz="2000"/>
          </a:p>
        </p:txBody>
      </p:sp>
      <p:sp>
        <p:nvSpPr>
          <p:cNvPr id="10" name="文本框 9"/>
          <p:cNvSpPr txBox="1"/>
          <p:nvPr/>
        </p:nvSpPr>
        <p:spPr>
          <a:xfrm>
            <a:off x="2648585" y="2159000"/>
            <a:ext cx="8036560" cy="1348740"/>
          </a:xfrm>
          <a:prstGeom prst="rect">
            <a:avLst/>
          </a:prstGeom>
          <a:noFill/>
        </p:spPr>
        <p:txBody>
          <a:bodyPr wrap="square" rtlCol="0">
            <a:noAutofit/>
          </a:bodyPr>
          <a:p>
            <a:r>
              <a:rPr lang="zh-CN" altLang="en-US" b="1"/>
              <a:t> </a:t>
            </a:r>
            <a:r>
              <a:rPr lang="en-US" altLang="zh-CN" sz="2000" b="1"/>
              <a:t>2</a:t>
            </a:r>
            <a:r>
              <a:rPr lang="zh-CN" altLang="en-US" sz="2000" b="1"/>
              <a:t>.</a:t>
            </a:r>
            <a:r>
              <a:rPr lang="zh-CN" altLang="en-US" sz="2000">
                <a:sym typeface="+mn-ea"/>
              </a:rPr>
              <a:t>从目前体育生活化教学现状调查出发，发现体育生活化教学中存在的问题，并结合大量参考文献，进而提出有效的体育生活化教学策略、建构体育生活化教学模式。</a:t>
            </a:r>
            <a:endParaRPr lang="zh-CN" altLang="en-US" sz="2000"/>
          </a:p>
          <a:p>
            <a:endParaRPr lang="en-US" altLang="zh-CN"/>
          </a:p>
          <a:p>
            <a:endParaRPr lang="zh-CN" altLang="en-US"/>
          </a:p>
        </p:txBody>
      </p:sp>
      <p:sp>
        <p:nvSpPr>
          <p:cNvPr id="11" name="流程图: 可选过程 10"/>
          <p:cNvSpPr/>
          <p:nvPr/>
        </p:nvSpPr>
        <p:spPr>
          <a:xfrm>
            <a:off x="2458720" y="3747770"/>
            <a:ext cx="8352790" cy="2261870"/>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p>
            <a:pPr algn="ctr"/>
            <a:endParaRPr lang="zh-CN" altLang="en-US"/>
          </a:p>
        </p:txBody>
      </p:sp>
      <p:sp>
        <p:nvSpPr>
          <p:cNvPr id="12" name="文本框 11"/>
          <p:cNvSpPr txBox="1"/>
          <p:nvPr/>
        </p:nvSpPr>
        <p:spPr>
          <a:xfrm>
            <a:off x="2635250" y="3773170"/>
            <a:ext cx="8049895" cy="2245360"/>
          </a:xfrm>
          <a:prstGeom prst="rect">
            <a:avLst/>
          </a:prstGeom>
          <a:noFill/>
        </p:spPr>
        <p:txBody>
          <a:bodyPr wrap="square" rtlCol="0">
            <a:spAutoFit/>
          </a:bodyPr>
          <a:p>
            <a:r>
              <a:rPr lang="en-US" altLang="zh-CN" sz="2000" b="1">
                <a:sym typeface="+mn-ea"/>
              </a:rPr>
              <a:t>3.</a:t>
            </a:r>
            <a:r>
              <a:rPr lang="zh-CN" altLang="en-US" sz="2000">
                <a:sym typeface="+mn-ea"/>
              </a:rPr>
              <a:t>根据所提出的优化策略设计具体的教学案例并进行教学实施。对两个实验班级分别进行一个学期的生活化课堂教学与传统课堂教学，学期前期对两个班级的学生进行有关体育生活化的调查问卷，学期末再分别进行同一调查问卷，问卷重点从学生对体育学习的态度、体育生活化意识、体育运动能力三个维度进行调查，并对数据进行定量统计分析与比较，检验文中所提出的生活化教学的优化策略与设计的教学案例是否有助于学生核心素养的发展。</a:t>
            </a:r>
            <a:endParaRPr lang="zh-CN" altLang="en-US" sz="2000"/>
          </a:p>
        </p:txBody>
      </p:sp>
      <p:grpSp>
        <p:nvGrpSpPr>
          <p:cNvPr id="45" name="组合 44"/>
          <p:cNvGrpSpPr/>
          <p:nvPr>
            <p:custDataLst>
              <p:tags r:id="rId4"/>
            </p:custDataLst>
          </p:nvPr>
        </p:nvGrpSpPr>
        <p:grpSpPr>
          <a:xfrm>
            <a:off x="-635" y="0"/>
            <a:ext cx="12192635" cy="640080"/>
            <a:chOff x="-1" y="0"/>
            <a:chExt cx="19201" cy="1008"/>
          </a:xfrm>
        </p:grpSpPr>
        <p:sp>
          <p:nvSpPr>
            <p:cNvPr id="46" name="任意多边形: 形状 7"/>
            <p:cNvSpPr/>
            <p:nvPr>
              <p:custDataLst>
                <p:tags r:id="rId5"/>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47" name="组合 46"/>
            <p:cNvGrpSpPr/>
            <p:nvPr/>
          </p:nvGrpSpPr>
          <p:grpSpPr>
            <a:xfrm rot="10800000">
              <a:off x="-1" y="0"/>
              <a:ext cx="6718" cy="1008"/>
              <a:chOff x="6681" y="8932"/>
              <a:chExt cx="12521" cy="1880"/>
            </a:xfrm>
          </p:grpSpPr>
          <p:sp>
            <p:nvSpPr>
              <p:cNvPr id="48" name="任意多边形: 形状 3"/>
              <p:cNvSpPr/>
              <p:nvPr>
                <p:custDataLst>
                  <p:tags r:id="rId6"/>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dirty="0"/>
              </a:p>
            </p:txBody>
          </p:sp>
          <p:sp>
            <p:nvSpPr>
              <p:cNvPr id="49" name="任意多边形: 形状 4"/>
              <p:cNvSpPr/>
              <p:nvPr>
                <p:custDataLst>
                  <p:tags r:id="rId7"/>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2" name="文本框 1"/>
          <p:cNvSpPr txBox="1"/>
          <p:nvPr>
            <p:custDataLst>
              <p:tags r:id="rId8"/>
            </p:custDataLst>
          </p:nvPr>
        </p:nvSpPr>
        <p:spPr>
          <a:xfrm>
            <a:off x="0" y="15240"/>
            <a:ext cx="3230245" cy="306705"/>
          </a:xfrm>
          <a:prstGeom prst="rect">
            <a:avLst/>
          </a:prstGeom>
          <a:noFill/>
        </p:spPr>
        <p:txBody>
          <a:bodyPr wrap="square" rtlCol="0" anchor="t">
            <a:spAutoFit/>
          </a:bodyPr>
          <a:p>
            <a:r>
              <a:rPr lang="en-US" altLang="zh-CN" sz="1400" b="1" dirty="0">
                <a:solidFill>
                  <a:schemeClr val="tx2"/>
                </a:solidFill>
                <a:sym typeface="+mn-ea"/>
              </a:rPr>
              <a:t>         </a:t>
            </a:r>
            <a:r>
              <a:rPr lang="zh-CN" altLang="en-US" sz="1400" b="1" dirty="0">
                <a:solidFill>
                  <a:schemeClr val="tx2"/>
                </a:solidFill>
                <a:sym typeface="+mn-ea"/>
              </a:rPr>
              <a:t>研究思路</a:t>
            </a:r>
            <a:endParaRPr lang="zh-CN" altLang="en-US" sz="1400" b="1" dirty="0">
              <a:solidFill>
                <a:schemeClr val="tx2"/>
              </a:solidFill>
              <a:sym typeface="+mn-ea"/>
            </a:endParaRPr>
          </a:p>
        </p:txBody>
      </p:sp>
      <p:sp>
        <p:nvSpPr>
          <p:cNvPr id="16" name="文本框 15"/>
          <p:cNvSpPr txBox="1"/>
          <p:nvPr>
            <p:custDataLst>
              <p:tags r:id="rId9"/>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pic>
        <p:nvPicPr>
          <p:cNvPr id="4" name="图片 3"/>
          <p:cNvPicPr>
            <a:picLocks noChangeAspect="1"/>
          </p:cNvPicPr>
          <p:nvPr>
            <p:custDataLst>
              <p:tags r:id="rId10"/>
            </p:custDataLst>
          </p:nvPr>
        </p:nvPicPr>
        <p:blipFill>
          <a:blip r:embed="rId11"/>
          <a:stretch>
            <a:fillRect/>
          </a:stretch>
        </p:blipFill>
        <p:spPr>
          <a:xfrm>
            <a:off x="11007725" y="640080"/>
            <a:ext cx="990600" cy="1448435"/>
          </a:xfrm>
          <a:prstGeom prst="rect">
            <a:avLst/>
          </a:prstGeom>
        </p:spPr>
      </p:pic>
    </p:spTree>
    <p:custDataLst>
      <p:tags r:id="rId12"/>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2" name="组合 1"/>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7" name="文本框 6"/>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研究过程</a:t>
            </a:r>
            <a:endParaRPr lang="zh-CN" altLang="en-US" sz="1400" b="1" dirty="0">
              <a:solidFill>
                <a:schemeClr val="tx2"/>
              </a:solidFill>
              <a:sym typeface="+mn-ea"/>
            </a:endParaRPr>
          </a:p>
        </p:txBody>
      </p:sp>
      <p:sp>
        <p:nvSpPr>
          <p:cNvPr id="11" name="文本框 10"/>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椭圆 22"/>
          <p:cNvSpPr/>
          <p:nvPr>
            <p:custDataLst>
              <p:tags r:id="rId7"/>
            </p:custDataLst>
          </p:nvPr>
        </p:nvSpPr>
        <p:spPr bwMode="auto">
          <a:xfrm>
            <a:off x="1106170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6" name="图片 105"/>
          <p:cNvPicPr/>
          <p:nvPr>
            <p:custDataLst>
              <p:tags r:id="rId10"/>
            </p:custDataLst>
          </p:nvPr>
        </p:nvPicPr>
        <p:blipFill>
          <a:blip r:embed="rId11"/>
          <a:stretch>
            <a:fillRect/>
          </a:stretch>
        </p:blipFill>
        <p:spPr>
          <a:xfrm>
            <a:off x="5215890" y="5603875"/>
            <a:ext cx="2181225" cy="1564005"/>
          </a:xfrm>
          <a:prstGeom prst="rect">
            <a:avLst/>
          </a:prstGeom>
          <a:noFill/>
          <a:ln w="9525">
            <a:noFill/>
          </a:ln>
        </p:spPr>
      </p:pic>
      <p:sp>
        <p:nvSpPr>
          <p:cNvPr id="4" name="文本框 3"/>
          <p:cNvSpPr txBox="1"/>
          <p:nvPr/>
        </p:nvSpPr>
        <p:spPr>
          <a:xfrm>
            <a:off x="2343785" y="990600"/>
            <a:ext cx="8521700" cy="4874895"/>
          </a:xfrm>
          <a:prstGeom prst="rect">
            <a:avLst/>
          </a:prstGeom>
          <a:noFill/>
        </p:spPr>
        <p:txBody>
          <a:bodyPr wrap="square" rtlCol="0">
            <a:noAutofit/>
          </a:bodyPr>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第一阶段（</a:t>
            </a:r>
            <a:r>
              <a:rPr lang="en-US" altLang="zh-CN" b="1" kern="100" dirty="0">
                <a:effectLst/>
                <a:latin typeface="隶书" panose="02010509060101010101" charset="-122"/>
                <a:ea typeface="隶书" panose="02010509060101010101" charset="-122"/>
                <a:cs typeface="隶书" panose="02010509060101010101" charset="-122"/>
                <a:sym typeface="+mn-ea"/>
              </a:rPr>
              <a:t>2023</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9</a:t>
            </a:r>
            <a:r>
              <a:rPr lang="zh-CN" altLang="zh-CN" b="1" kern="100" dirty="0">
                <a:effectLst/>
                <a:latin typeface="隶书" panose="02010509060101010101" charset="-122"/>
                <a:ea typeface="隶书" panose="02010509060101010101" charset="-122"/>
                <a:cs typeface="隶书" panose="02010509060101010101" charset="-122"/>
                <a:sym typeface="+mn-ea"/>
              </a:rPr>
              <a:t>月——</a:t>
            </a:r>
            <a:r>
              <a:rPr lang="en-US" altLang="zh-CN" b="1" kern="100" dirty="0">
                <a:effectLst/>
                <a:latin typeface="隶书" panose="02010509060101010101" charset="-122"/>
                <a:ea typeface="隶书" panose="02010509060101010101" charset="-122"/>
                <a:cs typeface="隶书" panose="02010509060101010101" charset="-122"/>
                <a:sym typeface="+mn-ea"/>
              </a:rPr>
              <a:t>2024</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3</a:t>
            </a:r>
            <a:r>
              <a:rPr lang="zh-CN" altLang="zh-CN" b="1" kern="100" dirty="0">
                <a:effectLst/>
                <a:latin typeface="隶书" panose="02010509060101010101" charset="-122"/>
                <a:ea typeface="隶书" panose="02010509060101010101" charset="-122"/>
                <a:cs typeface="隶书" panose="02010509060101010101" charset="-122"/>
                <a:sym typeface="+mn-ea"/>
              </a:rPr>
              <a:t>月）：</a:t>
            </a:r>
            <a:endParaRPr lang="zh-CN" altLang="zh-CN" b="1" kern="100" dirty="0">
              <a:effectLst/>
              <a:latin typeface="隶书" panose="02010509060101010101" charset="-122"/>
              <a:ea typeface="隶书" panose="02010509060101010101" charset="-122"/>
              <a:cs typeface="隶书" panose="02010509060101010101" charset="-122"/>
            </a:endParaRPr>
          </a:p>
          <a:p>
            <a:pPr algn="just">
              <a:lnSpc>
                <a:spcPct val="150000"/>
              </a:lnSpc>
            </a:pPr>
            <a:r>
              <a:rPr lang="en-US" altLang="zh-CN" b="1" kern="100" dirty="0">
                <a:effectLst/>
                <a:latin typeface="隶书" panose="02010509060101010101" charset="-122"/>
                <a:ea typeface="隶书" panose="02010509060101010101" charset="-122"/>
                <a:cs typeface="隶书" panose="02010509060101010101" charset="-122"/>
                <a:sym typeface="+mn-ea"/>
              </a:rPr>
              <a:t>              </a:t>
            </a:r>
            <a:r>
              <a:rPr lang="zh-CN" altLang="zh-CN" b="1" kern="100" dirty="0">
                <a:effectLst/>
                <a:latin typeface="隶书" panose="02010509060101010101" charset="-122"/>
                <a:ea typeface="隶书" panose="02010509060101010101" charset="-122"/>
                <a:cs typeface="隶书" panose="02010509060101010101" charset="-122"/>
                <a:sym typeface="+mn-ea"/>
              </a:rPr>
              <a:t>现状研究——申报立项</a:t>
            </a:r>
            <a:endParaRPr lang="zh-CN" altLang="zh-CN" b="1" kern="100" dirty="0">
              <a:effectLst/>
              <a:latin typeface="隶书" panose="02010509060101010101" charset="-122"/>
              <a:ea typeface="隶书" panose="02010509060101010101" charset="-122"/>
              <a:cs typeface="隶书" panose="02010509060101010101" charset="-122"/>
            </a:endParaRPr>
          </a:p>
          <a:p>
            <a:pPr indent="304800" algn="just">
              <a:lnSpc>
                <a:spcPct val="150000"/>
              </a:lnSpc>
            </a:pPr>
            <a:r>
              <a:rPr lang="zh-CN" altLang="en-US" b="1" kern="100" dirty="0">
                <a:effectLst/>
                <a:latin typeface="宋体" panose="02010600030101010101" pitchFamily="2" charset="-122"/>
                <a:ea typeface="宋体" panose="02010600030101010101" pitchFamily="2" charset="-122"/>
                <a:cs typeface="宋体" panose="02010600030101010101" pitchFamily="2" charset="-122"/>
                <a:sym typeface="+mn-ea"/>
              </a:rPr>
              <a:t>主要研究任务：</a:t>
            </a:r>
            <a:endParaRPr lang="en-US"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1.</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“陶行知生活教育思想”和“体育生活化”的内涵研究；</a:t>
            </a:r>
            <a:endParaRPr lang="zh-CN" altLang="zh-CN" kern="100" dirty="0">
              <a:effectLst/>
              <a:latin typeface="Times New Roman" panose="02020603050405020304" pitchFamily="18" charset="0"/>
              <a:ea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通过查阅相关理论书籍和文献资料，了解国内外体育生活化教学研究的现状及发展方向，梳理分析，确立研究目标；</a:t>
            </a:r>
            <a:endParaRPr lang="zh-CN" altLang="zh-CN" kern="100" dirty="0">
              <a:effectLst/>
              <a:latin typeface="Times New Roman" panose="02020603050405020304" pitchFamily="18" charset="0"/>
              <a:ea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成立课题组，落实课题组成员，确立研究内容及主要观点，制定研究方案；</a:t>
            </a:r>
            <a:endParaRPr lang="zh-CN" altLang="zh-CN" kern="100" dirty="0">
              <a:effectLst/>
              <a:latin typeface="Times New Roman" panose="02020603050405020304" pitchFamily="18" charset="0"/>
              <a:ea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4.</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填写《课题评审书》，上报课题评审。</a:t>
            </a:r>
            <a:endParaRPr lang="zh-CN" altLang="zh-CN" kern="100" dirty="0">
              <a:effectLst/>
              <a:latin typeface="Times New Roman" panose="02020603050405020304" pitchFamily="18" charset="0"/>
              <a:ea typeface="宋体" panose="02010600030101010101" pitchFamily="2" charset="-122"/>
            </a:endParaRPr>
          </a:p>
          <a:p>
            <a:pPr indent="304800" algn="just">
              <a:lnSpc>
                <a:spcPct val="150000"/>
              </a:lnSpc>
            </a:pPr>
            <a:r>
              <a:rPr lang="zh-CN" altLang="zh-CN" b="1" kern="100" dirty="0">
                <a:effectLst/>
                <a:latin typeface="Times New Roman" panose="02020603050405020304" pitchFamily="18" charset="0"/>
                <a:ea typeface="宋体" panose="02010600030101010101" pitchFamily="2" charset="-122"/>
                <a:cs typeface="宋体" panose="02010600030101010101" pitchFamily="2" charset="-122"/>
                <a:sym typeface="+mn-ea"/>
              </a:rPr>
              <a:t>负责人：</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陈士君</a:t>
            </a:r>
            <a:r>
              <a:rPr lang="en-US"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 </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 </a:t>
            </a:r>
            <a:r>
              <a:rPr lang="en-US"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 </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郭丽</a:t>
            </a:r>
            <a:endPar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endParaRPr>
          </a:p>
          <a:p>
            <a:pPr indent="304800" algn="just">
              <a:lnSpc>
                <a:spcPct val="150000"/>
              </a:lnSpc>
            </a:pPr>
            <a:r>
              <a:rPr lang="zh-CN" altLang="zh-CN" b="1" kern="100" dirty="0">
                <a:effectLst/>
                <a:latin typeface="Times New Roman" panose="02020603050405020304" pitchFamily="18" charset="0"/>
                <a:ea typeface="宋体" panose="02010600030101010101" pitchFamily="2" charset="-122"/>
                <a:cs typeface="宋体" panose="02010600030101010101" pitchFamily="2" charset="-122"/>
                <a:sym typeface="+mn-ea"/>
              </a:rPr>
              <a:t>阶段性成果：</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《基于陶行知</a:t>
            </a:r>
            <a:r>
              <a:rPr lang="en-US"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a:t>
            </a:r>
            <a:r>
              <a:rPr lang="zh-CN" altLang="en-US" kern="100" dirty="0">
                <a:effectLst/>
                <a:latin typeface="Times New Roman" panose="02020603050405020304" pitchFamily="18" charset="0"/>
                <a:ea typeface="宋体" panose="02010600030101010101" pitchFamily="2" charset="-122"/>
                <a:cs typeface="宋体" panose="02010600030101010101" pitchFamily="2" charset="-122"/>
                <a:sym typeface="+mn-ea"/>
              </a:rPr>
              <a:t>生活教育</a:t>
            </a:r>
            <a:r>
              <a:rPr lang="en-US"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a:t>
            </a:r>
            <a:r>
              <a:rPr lang="zh-CN" altLang="en-US" kern="100" dirty="0">
                <a:effectLst/>
                <a:latin typeface="Times New Roman" panose="02020603050405020304" pitchFamily="18" charset="0"/>
                <a:ea typeface="宋体" panose="02010600030101010101" pitchFamily="2" charset="-122"/>
                <a:cs typeface="宋体" panose="02010600030101010101" pitchFamily="2" charset="-122"/>
                <a:sym typeface="+mn-ea"/>
              </a:rPr>
              <a:t>的体育生活化课堂教学的实践研究</a:t>
            </a:r>
            <a:r>
              <a:rPr lang="zh-CN" altLang="zh-CN" kern="100" dirty="0">
                <a:effectLst/>
                <a:latin typeface="Times New Roman" panose="02020603050405020304" pitchFamily="18" charset="0"/>
                <a:ea typeface="宋体" panose="02010600030101010101" pitchFamily="2" charset="-122"/>
                <a:cs typeface="宋体" panose="02010600030101010101" pitchFamily="2" charset="-122"/>
                <a:sym typeface="+mn-ea"/>
              </a:rPr>
              <a:t>》申报评审书</a:t>
            </a:r>
            <a:endParaRPr lang="zh-CN" altLang="zh-CN" kern="100" dirty="0">
              <a:effectLst/>
              <a:latin typeface="Times New Roman" panose="02020603050405020304" pitchFamily="18" charset="0"/>
              <a:ea typeface="宋体" panose="02010600030101010101" pitchFamily="2" charset="-122"/>
            </a:endParaRPr>
          </a:p>
          <a:p>
            <a:endParaRPr lang="zh-CN" altLang="en-US"/>
          </a:p>
        </p:txBody>
      </p:sp>
      <p:sp>
        <p:nvSpPr>
          <p:cNvPr id="5" name="矩形 4"/>
          <p:cNvSpPr/>
          <p:nvPr>
            <p:custDataLst>
              <p:tags r:id="rId12"/>
            </p:custDataLst>
          </p:nvPr>
        </p:nvSpPr>
        <p:spPr>
          <a:xfrm>
            <a:off x="775335" y="844550"/>
            <a:ext cx="1014095"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研究过程</a:t>
            </a:r>
            <a:endParaRPr lang="zh-CN" altLang="en-US" sz="3200" b="1" dirty="0">
              <a:latin typeface="微软雅黑" panose="020B0503020204020204" pitchFamily="34" charset="-122"/>
              <a:ea typeface="微软雅黑" panose="020B0503020204020204" pitchFamily="34" charset="-122"/>
            </a:endParaRPr>
          </a:p>
        </p:txBody>
      </p:sp>
    </p:spTree>
    <p:custDataLst>
      <p:tags r:id="rId13"/>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2" name="组合 1"/>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7" name="文本框 6"/>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研究过程</a:t>
            </a:r>
            <a:endParaRPr lang="zh-CN" altLang="en-US" sz="1400" b="1" dirty="0">
              <a:solidFill>
                <a:schemeClr val="tx2"/>
              </a:solidFill>
              <a:sym typeface="+mn-ea"/>
            </a:endParaRPr>
          </a:p>
        </p:txBody>
      </p:sp>
      <p:sp>
        <p:nvSpPr>
          <p:cNvPr id="11" name="文本框 10"/>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椭圆 22"/>
          <p:cNvSpPr/>
          <p:nvPr>
            <p:custDataLst>
              <p:tags r:id="rId7"/>
            </p:custDataLst>
          </p:nvPr>
        </p:nvSpPr>
        <p:spPr bwMode="auto">
          <a:xfrm>
            <a:off x="1106170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6" name="图片 105"/>
          <p:cNvPicPr/>
          <p:nvPr>
            <p:custDataLst>
              <p:tags r:id="rId10"/>
            </p:custDataLst>
          </p:nvPr>
        </p:nvPicPr>
        <p:blipFill>
          <a:blip r:embed="rId11"/>
          <a:stretch>
            <a:fillRect/>
          </a:stretch>
        </p:blipFill>
        <p:spPr>
          <a:xfrm>
            <a:off x="5215890" y="5603875"/>
            <a:ext cx="2181225" cy="1564005"/>
          </a:xfrm>
          <a:prstGeom prst="rect">
            <a:avLst/>
          </a:prstGeom>
          <a:noFill/>
          <a:ln w="9525">
            <a:noFill/>
          </a:ln>
        </p:spPr>
      </p:pic>
      <p:sp>
        <p:nvSpPr>
          <p:cNvPr id="4" name="文本框 3"/>
          <p:cNvSpPr txBox="1"/>
          <p:nvPr/>
        </p:nvSpPr>
        <p:spPr>
          <a:xfrm>
            <a:off x="2343785" y="990600"/>
            <a:ext cx="8521700" cy="5022215"/>
          </a:xfrm>
          <a:prstGeom prst="rect">
            <a:avLst/>
          </a:prstGeom>
          <a:noFill/>
        </p:spPr>
        <p:txBody>
          <a:bodyPr wrap="square" rtlCol="0">
            <a:noAutofit/>
          </a:bodyPr>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第二阶段（</a:t>
            </a:r>
            <a:r>
              <a:rPr lang="en-US" altLang="zh-CN" b="1" kern="100" dirty="0">
                <a:effectLst/>
                <a:latin typeface="隶书" panose="02010509060101010101" charset="-122"/>
                <a:ea typeface="隶书" panose="02010509060101010101" charset="-122"/>
                <a:cs typeface="隶书" panose="02010509060101010101" charset="-122"/>
                <a:sym typeface="+mn-ea"/>
              </a:rPr>
              <a:t>2024</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4</a:t>
            </a:r>
            <a:r>
              <a:rPr lang="zh-CN" altLang="zh-CN" b="1" kern="100" dirty="0">
                <a:effectLst/>
                <a:latin typeface="隶书" panose="02010509060101010101" charset="-122"/>
                <a:ea typeface="隶书" panose="02010509060101010101" charset="-122"/>
                <a:cs typeface="隶书" panose="02010509060101010101" charset="-122"/>
                <a:sym typeface="+mn-ea"/>
              </a:rPr>
              <a:t>月——</a:t>
            </a:r>
            <a:r>
              <a:rPr lang="en-US" altLang="zh-CN" b="1" kern="100" dirty="0">
                <a:effectLst/>
                <a:latin typeface="隶书" panose="02010509060101010101" charset="-122"/>
                <a:ea typeface="隶书" panose="02010509060101010101" charset="-122"/>
                <a:cs typeface="隶书" panose="02010509060101010101" charset="-122"/>
                <a:sym typeface="+mn-ea"/>
              </a:rPr>
              <a:t>2024</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6</a:t>
            </a:r>
            <a:r>
              <a:rPr lang="zh-CN" altLang="zh-CN" b="1" kern="100" dirty="0">
                <a:effectLst/>
                <a:latin typeface="隶书" panose="02010509060101010101" charset="-122"/>
                <a:ea typeface="隶书" panose="02010509060101010101" charset="-122"/>
                <a:cs typeface="隶书" panose="02010509060101010101" charset="-122"/>
                <a:sym typeface="+mn-ea"/>
              </a:rPr>
              <a:t>月）</a:t>
            </a:r>
            <a:endParaRPr lang="zh-CN" altLang="zh-CN" b="1" kern="100" dirty="0">
              <a:effectLst/>
              <a:latin typeface="隶书" panose="02010509060101010101" charset="-122"/>
              <a:ea typeface="隶书" panose="02010509060101010101" charset="-122"/>
              <a:cs typeface="隶书" panose="02010509060101010101" charset="-122"/>
              <a:sym typeface="+mn-ea"/>
            </a:endParaRPr>
          </a:p>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 </a:t>
            </a:r>
            <a:r>
              <a:rPr lang="en-US" altLang="zh-CN" b="1" kern="100" dirty="0">
                <a:effectLst/>
                <a:latin typeface="隶书" panose="02010509060101010101" charset="-122"/>
                <a:ea typeface="隶书" panose="02010509060101010101" charset="-122"/>
                <a:cs typeface="隶书" panose="02010509060101010101" charset="-122"/>
                <a:sym typeface="+mn-ea"/>
              </a:rPr>
              <a:t>             </a:t>
            </a:r>
            <a:r>
              <a:rPr lang="zh-CN" altLang="zh-CN" b="1" kern="100" dirty="0">
                <a:effectLst/>
                <a:latin typeface="隶书" panose="02010509060101010101" charset="-122"/>
                <a:ea typeface="隶书" panose="02010509060101010101" charset="-122"/>
                <a:cs typeface="隶书" panose="02010509060101010101" charset="-122"/>
                <a:sym typeface="+mn-ea"/>
              </a:rPr>
              <a:t>基础研究——方案研制</a:t>
            </a:r>
            <a:endParaRPr lang="zh-CN" altLang="zh-CN" kern="100" dirty="0">
              <a:effectLst/>
              <a:latin typeface="Times New Roman" panose="02020603050405020304" pitchFamily="18" charset="0"/>
              <a:ea typeface="宋体" panose="02010600030101010101" pitchFamily="2" charset="-122"/>
            </a:endParaRPr>
          </a:p>
          <a:p>
            <a:pPr indent="304800" algn="just">
              <a:lnSpc>
                <a:spcPct val="150000"/>
              </a:lnSpc>
            </a:pPr>
            <a:r>
              <a:rPr lang="zh-CN" altLang="en-US" b="1" kern="100" dirty="0">
                <a:effectLst/>
                <a:latin typeface="宋体" panose="02010600030101010101" pitchFamily="2" charset="-122"/>
                <a:ea typeface="宋体" panose="02010600030101010101" pitchFamily="2" charset="-122"/>
                <a:cs typeface="宋体" panose="02010600030101010101" pitchFamily="2" charset="-122"/>
                <a:sym typeface="+mn-ea"/>
              </a:rPr>
              <a:t>主要研究任务：</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1.</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组建课题研究组并进行成员任务分工；</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初步研制《课题开题报告》和《课题研究实施方案》，组织课题组全体人员学习领会，并进行讨论修改；</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研制完成《基于陶行知</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的体育生活化课堂教学的实践研究</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》的课题开题报告和实施方案，并请专家论证。</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负责人：</a:t>
            </a:r>
            <a:r>
              <a:rPr lang="zh-CN" kern="100" dirty="0">
                <a:effectLst/>
                <a:latin typeface="宋体" panose="02010600030101010101" pitchFamily="2" charset="-122"/>
                <a:ea typeface="宋体" panose="02010600030101010101" pitchFamily="2" charset="-122"/>
                <a:cs typeface="宋体" panose="02010600030101010101" pitchFamily="2" charset="-122"/>
                <a:sym typeface="+mn-ea"/>
              </a:rPr>
              <a:t>陈士君</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郭丽</a:t>
            </a:r>
            <a:endPar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阶段性成果：</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《基于陶行知</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的体育生活化课堂教学的实践研究</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》的课题开题报告、实施方案</a:t>
            </a:r>
            <a:endParaRPr lang="zh-CN" altLang="en-US"/>
          </a:p>
        </p:txBody>
      </p:sp>
      <p:sp>
        <p:nvSpPr>
          <p:cNvPr id="5" name="矩形 4"/>
          <p:cNvSpPr/>
          <p:nvPr>
            <p:custDataLst>
              <p:tags r:id="rId12"/>
            </p:custDataLst>
          </p:nvPr>
        </p:nvSpPr>
        <p:spPr>
          <a:xfrm>
            <a:off x="775335" y="844550"/>
            <a:ext cx="1014095"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研究过程</a:t>
            </a:r>
            <a:endParaRPr lang="zh-CN" altLang="en-US" sz="3200" b="1" dirty="0">
              <a:latin typeface="微软雅黑" panose="020B0503020204020204" pitchFamily="34" charset="-122"/>
              <a:ea typeface="微软雅黑" panose="020B0503020204020204" pitchFamily="34" charset="-122"/>
            </a:endParaRPr>
          </a:p>
        </p:txBody>
      </p:sp>
    </p:spTree>
    <p:custDataLst>
      <p:tags r:id="rId13"/>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2" name="组合 1"/>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7" name="文本框 6"/>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研究过程</a:t>
            </a:r>
            <a:endParaRPr lang="zh-CN" altLang="en-US" sz="1400" b="1" dirty="0">
              <a:solidFill>
                <a:schemeClr val="tx2"/>
              </a:solidFill>
              <a:sym typeface="+mn-ea"/>
            </a:endParaRPr>
          </a:p>
        </p:txBody>
      </p:sp>
      <p:sp>
        <p:nvSpPr>
          <p:cNvPr id="11" name="文本框 10"/>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椭圆 22"/>
          <p:cNvSpPr/>
          <p:nvPr>
            <p:custDataLst>
              <p:tags r:id="rId7"/>
            </p:custDataLst>
          </p:nvPr>
        </p:nvSpPr>
        <p:spPr bwMode="auto">
          <a:xfrm>
            <a:off x="1106170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6" name="图片 105"/>
          <p:cNvPicPr/>
          <p:nvPr>
            <p:custDataLst>
              <p:tags r:id="rId10"/>
            </p:custDataLst>
          </p:nvPr>
        </p:nvPicPr>
        <p:blipFill>
          <a:blip r:embed="rId11"/>
          <a:stretch>
            <a:fillRect/>
          </a:stretch>
        </p:blipFill>
        <p:spPr>
          <a:xfrm>
            <a:off x="5215890" y="5603875"/>
            <a:ext cx="2181225" cy="1564005"/>
          </a:xfrm>
          <a:prstGeom prst="rect">
            <a:avLst/>
          </a:prstGeom>
          <a:noFill/>
          <a:ln w="9525">
            <a:noFill/>
          </a:ln>
        </p:spPr>
      </p:pic>
      <p:sp>
        <p:nvSpPr>
          <p:cNvPr id="4" name="文本框 3"/>
          <p:cNvSpPr txBox="1"/>
          <p:nvPr/>
        </p:nvSpPr>
        <p:spPr>
          <a:xfrm>
            <a:off x="2206625" y="889000"/>
            <a:ext cx="9360535" cy="5022215"/>
          </a:xfrm>
          <a:prstGeom prst="rect">
            <a:avLst/>
          </a:prstGeom>
          <a:noFill/>
        </p:spPr>
        <p:txBody>
          <a:bodyPr wrap="square" rtlCol="0">
            <a:noAutofit/>
          </a:bodyPr>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第三阶段（</a:t>
            </a:r>
            <a:r>
              <a:rPr lang="en-US" altLang="zh-CN" b="1" kern="100" dirty="0">
                <a:effectLst/>
                <a:latin typeface="隶书" panose="02010509060101010101" charset="-122"/>
                <a:ea typeface="隶书" panose="02010509060101010101" charset="-122"/>
                <a:cs typeface="隶书" panose="02010509060101010101" charset="-122"/>
                <a:sym typeface="+mn-ea"/>
              </a:rPr>
              <a:t>2024</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7</a:t>
            </a:r>
            <a:r>
              <a:rPr lang="zh-CN" altLang="zh-CN" b="1" kern="100" dirty="0">
                <a:effectLst/>
                <a:latin typeface="隶书" panose="02010509060101010101" charset="-122"/>
                <a:ea typeface="隶书" panose="02010509060101010101" charset="-122"/>
                <a:cs typeface="隶书" panose="02010509060101010101" charset="-122"/>
                <a:sym typeface="+mn-ea"/>
              </a:rPr>
              <a:t>月——</a:t>
            </a:r>
            <a:r>
              <a:rPr lang="en-US" altLang="zh-CN" b="1" kern="100" dirty="0">
                <a:effectLst/>
                <a:latin typeface="隶书" panose="02010509060101010101" charset="-122"/>
                <a:ea typeface="隶书" panose="02010509060101010101" charset="-122"/>
                <a:cs typeface="隶书" panose="02010509060101010101" charset="-122"/>
                <a:sym typeface="+mn-ea"/>
              </a:rPr>
              <a:t>2026</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6</a:t>
            </a:r>
            <a:r>
              <a:rPr lang="zh-CN" altLang="zh-CN" b="1" kern="100" dirty="0">
                <a:effectLst/>
                <a:latin typeface="隶书" panose="02010509060101010101" charset="-122"/>
                <a:ea typeface="隶书" panose="02010509060101010101" charset="-122"/>
                <a:cs typeface="隶书" panose="02010509060101010101" charset="-122"/>
                <a:sym typeface="+mn-ea"/>
              </a:rPr>
              <a:t>月）：</a:t>
            </a:r>
            <a:endParaRPr lang="zh-CN" altLang="zh-CN" b="1" kern="100" dirty="0">
              <a:effectLst/>
              <a:latin typeface="隶书" panose="02010509060101010101" charset="-122"/>
              <a:ea typeface="隶书" panose="02010509060101010101" charset="-122"/>
              <a:cs typeface="隶书" panose="02010509060101010101" charset="-122"/>
            </a:endParaRPr>
          </a:p>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 </a:t>
            </a:r>
            <a:r>
              <a:rPr lang="en-US" altLang="zh-CN" b="1" kern="100" dirty="0">
                <a:effectLst/>
                <a:latin typeface="隶书" panose="02010509060101010101" charset="-122"/>
                <a:ea typeface="隶书" panose="02010509060101010101" charset="-122"/>
                <a:cs typeface="隶书" panose="02010509060101010101" charset="-122"/>
                <a:sym typeface="+mn-ea"/>
              </a:rPr>
              <a:t>             </a:t>
            </a:r>
            <a:r>
              <a:rPr lang="zh-CN" altLang="zh-CN" b="1" kern="100" dirty="0">
                <a:effectLst/>
                <a:latin typeface="隶书" panose="02010509060101010101" charset="-122"/>
                <a:ea typeface="隶书" panose="02010509060101010101" charset="-122"/>
                <a:cs typeface="隶书" panose="02010509060101010101" charset="-122"/>
                <a:sym typeface="+mn-ea"/>
              </a:rPr>
              <a:t>行动研究——实践探索</a:t>
            </a:r>
            <a:endParaRPr lang="zh-CN" altLang="zh-CN" kern="100" dirty="0">
              <a:effectLst/>
              <a:latin typeface="隶书" panose="02010509060101010101" charset="-122"/>
              <a:ea typeface="隶书" panose="02010509060101010101" charset="-122"/>
              <a:cs typeface="隶书" panose="02010509060101010101" charset="-122"/>
            </a:endParaRPr>
          </a:p>
          <a:p>
            <a:pPr indent="304800" algn="just">
              <a:lnSpc>
                <a:spcPct val="150000"/>
              </a:lnSpc>
            </a:pPr>
            <a:r>
              <a:rPr lang="zh-CN" altLang="en-US" b="1" kern="100" dirty="0">
                <a:effectLst/>
                <a:latin typeface="宋体" panose="02010600030101010101" pitchFamily="2" charset="-122"/>
                <a:ea typeface="宋体" panose="02010600030101010101" pitchFamily="2" charset="-122"/>
                <a:cs typeface="宋体" panose="02010600030101010101" pitchFamily="2" charset="-122"/>
                <a:sym typeface="+mn-ea"/>
              </a:rPr>
              <a:t>主要研究任务：</a:t>
            </a:r>
            <a:endParaRPr lang="en-US"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1.</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调查研究本区小学体育生活化教学现状，完成《小学体育生活化教学现状调查报告》。</a:t>
            </a:r>
            <a:endPar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2.</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理论指导实践，提出小学体育生活化教学策略，建构小学体育生活化教学实施模式，厘清“生活教育”思想下，小学体育生活化教学实施的基本路径和方法。</a:t>
            </a:r>
            <a:endPar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3</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.实施案例研究，</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根据所提出的优化策略，开展教师专业发展提升的案例研究。</a:t>
            </a:r>
            <a:endParaRPr lang="zh-CN" altLang="en-US">
              <a:sym typeface="+mn-ea"/>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4.</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教学实验对比</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检验</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生活化教学的优化策略与设计的教学案例</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的可实施性。</a:t>
            </a:r>
            <a:endPar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5.</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完成《基于陶行知</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的体育生活化课堂教学的实践研究</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》课题中期报告。</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负责人：</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陈士君</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kern="100" dirty="0">
                <a:effectLst/>
                <a:latin typeface="宋体" panose="02010600030101010101" pitchFamily="2" charset="-122"/>
                <a:ea typeface="宋体" panose="02010600030101010101" pitchFamily="2" charset="-122"/>
                <a:cs typeface="宋体" panose="02010600030101010101" pitchFamily="2" charset="-122"/>
                <a:sym typeface="+mn-ea"/>
              </a:rPr>
              <a:t>郭丽</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阶段性成果：</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调查报告、教学案例、教学论文、中期研究报告</a:t>
            </a:r>
            <a:endParaRPr lang="zh-CN" altLang="en-US"/>
          </a:p>
        </p:txBody>
      </p:sp>
      <p:sp>
        <p:nvSpPr>
          <p:cNvPr id="5" name="矩形 4"/>
          <p:cNvSpPr/>
          <p:nvPr>
            <p:custDataLst>
              <p:tags r:id="rId12"/>
            </p:custDataLst>
          </p:nvPr>
        </p:nvSpPr>
        <p:spPr>
          <a:xfrm>
            <a:off x="775335" y="742315"/>
            <a:ext cx="1014095"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研究过程</a:t>
            </a:r>
            <a:endParaRPr lang="zh-CN" altLang="en-US" sz="3200" b="1" dirty="0">
              <a:latin typeface="微软雅黑" panose="020B0503020204020204" pitchFamily="34" charset="-122"/>
              <a:ea typeface="微软雅黑" panose="020B0503020204020204" pitchFamily="34" charset="-122"/>
            </a:endParaRPr>
          </a:p>
        </p:txBody>
      </p:sp>
    </p:spTree>
    <p:custDataLst>
      <p:tags r:id="rId13"/>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3"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a:p>
          </p:txBody>
        </p:sp>
        <p:grpSp>
          <p:nvGrpSpPr>
            <p:cNvPr id="2" name="组合 1"/>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grpSp>
      </p:grpSp>
      <p:sp>
        <p:nvSpPr>
          <p:cNvPr id="7" name="文本框 6"/>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研究过程</a:t>
            </a:r>
            <a:endParaRPr lang="zh-CN" altLang="en-US" sz="1400" b="1" dirty="0">
              <a:solidFill>
                <a:schemeClr val="tx2"/>
              </a:solidFill>
              <a:sym typeface="+mn-ea"/>
            </a:endParaRPr>
          </a:p>
        </p:txBody>
      </p:sp>
      <p:sp>
        <p:nvSpPr>
          <p:cNvPr id="11" name="文本框 10"/>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椭圆 22"/>
          <p:cNvSpPr/>
          <p:nvPr>
            <p:custDataLst>
              <p:tags r:id="rId7"/>
            </p:custDataLst>
          </p:nvPr>
        </p:nvSpPr>
        <p:spPr bwMode="auto">
          <a:xfrm>
            <a:off x="11061700" y="454660"/>
            <a:ext cx="1170940" cy="1093470"/>
          </a:xfrm>
          <a:prstGeom prst="ellipse">
            <a:avLst/>
          </a:prstGeom>
          <a:blipFill dpi="0" rotWithShape="1">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6" name="图片 105"/>
          <p:cNvPicPr/>
          <p:nvPr>
            <p:custDataLst>
              <p:tags r:id="rId10"/>
            </p:custDataLst>
          </p:nvPr>
        </p:nvPicPr>
        <p:blipFill>
          <a:blip r:embed="rId11"/>
          <a:stretch>
            <a:fillRect/>
          </a:stretch>
        </p:blipFill>
        <p:spPr>
          <a:xfrm>
            <a:off x="5215890" y="5603875"/>
            <a:ext cx="2181225" cy="1564005"/>
          </a:xfrm>
          <a:prstGeom prst="rect">
            <a:avLst/>
          </a:prstGeom>
          <a:noFill/>
          <a:ln w="9525">
            <a:noFill/>
          </a:ln>
        </p:spPr>
      </p:pic>
      <p:sp>
        <p:nvSpPr>
          <p:cNvPr id="4" name="文本框 3"/>
          <p:cNvSpPr txBox="1"/>
          <p:nvPr/>
        </p:nvSpPr>
        <p:spPr>
          <a:xfrm>
            <a:off x="2206625" y="889000"/>
            <a:ext cx="9360535" cy="5022215"/>
          </a:xfrm>
          <a:prstGeom prst="rect">
            <a:avLst/>
          </a:prstGeom>
          <a:noFill/>
        </p:spPr>
        <p:txBody>
          <a:bodyPr wrap="square" rtlCol="0">
            <a:noAutofit/>
          </a:bodyPr>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第四阶段（</a:t>
            </a:r>
            <a:r>
              <a:rPr lang="en-US" altLang="zh-CN" b="1" kern="100" dirty="0">
                <a:effectLst/>
                <a:latin typeface="隶书" panose="02010509060101010101" charset="-122"/>
                <a:ea typeface="隶书" panose="02010509060101010101" charset="-122"/>
                <a:cs typeface="隶书" panose="02010509060101010101" charset="-122"/>
                <a:sym typeface="+mn-ea"/>
              </a:rPr>
              <a:t>2026</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7</a:t>
            </a:r>
            <a:r>
              <a:rPr lang="zh-CN" altLang="zh-CN" b="1" kern="100" dirty="0">
                <a:effectLst/>
                <a:latin typeface="隶书" panose="02010509060101010101" charset="-122"/>
                <a:ea typeface="隶书" panose="02010509060101010101" charset="-122"/>
                <a:cs typeface="隶书" panose="02010509060101010101" charset="-122"/>
                <a:sym typeface="+mn-ea"/>
              </a:rPr>
              <a:t>月——</a:t>
            </a:r>
            <a:r>
              <a:rPr lang="en-US" altLang="zh-CN" b="1" kern="100" dirty="0">
                <a:effectLst/>
                <a:latin typeface="隶书" panose="02010509060101010101" charset="-122"/>
                <a:ea typeface="隶书" panose="02010509060101010101" charset="-122"/>
                <a:cs typeface="隶书" panose="02010509060101010101" charset="-122"/>
                <a:sym typeface="+mn-ea"/>
              </a:rPr>
              <a:t>2026</a:t>
            </a:r>
            <a:r>
              <a:rPr lang="zh-CN" altLang="zh-CN" b="1" kern="100" dirty="0">
                <a:effectLst/>
                <a:latin typeface="隶书" panose="02010509060101010101" charset="-122"/>
                <a:ea typeface="隶书" panose="02010509060101010101" charset="-122"/>
                <a:cs typeface="隶书" panose="02010509060101010101" charset="-122"/>
                <a:sym typeface="+mn-ea"/>
              </a:rPr>
              <a:t>年</a:t>
            </a:r>
            <a:r>
              <a:rPr lang="en-US" altLang="zh-CN" b="1" kern="100" dirty="0">
                <a:effectLst/>
                <a:latin typeface="隶书" panose="02010509060101010101" charset="-122"/>
                <a:ea typeface="隶书" panose="02010509060101010101" charset="-122"/>
                <a:cs typeface="隶书" panose="02010509060101010101" charset="-122"/>
                <a:sym typeface="+mn-ea"/>
              </a:rPr>
              <a:t>12</a:t>
            </a:r>
            <a:r>
              <a:rPr lang="zh-CN" altLang="zh-CN" b="1" kern="100" dirty="0">
                <a:effectLst/>
                <a:latin typeface="隶书" panose="02010509060101010101" charset="-122"/>
                <a:ea typeface="隶书" panose="02010509060101010101" charset="-122"/>
                <a:cs typeface="隶书" panose="02010509060101010101" charset="-122"/>
                <a:sym typeface="+mn-ea"/>
              </a:rPr>
              <a:t>月）：</a:t>
            </a:r>
            <a:endParaRPr lang="zh-CN" altLang="zh-CN" b="1" kern="100" dirty="0">
              <a:effectLst/>
              <a:latin typeface="隶书" panose="02010509060101010101" charset="-122"/>
              <a:ea typeface="隶书" panose="02010509060101010101" charset="-122"/>
              <a:cs typeface="隶书" panose="02010509060101010101" charset="-122"/>
            </a:endParaRPr>
          </a:p>
          <a:p>
            <a:pPr algn="just">
              <a:lnSpc>
                <a:spcPct val="150000"/>
              </a:lnSpc>
            </a:pPr>
            <a:r>
              <a:rPr lang="zh-CN" altLang="zh-CN" b="1" kern="100" dirty="0">
                <a:effectLst/>
                <a:latin typeface="隶书" panose="02010509060101010101" charset="-122"/>
                <a:ea typeface="隶书" panose="02010509060101010101" charset="-122"/>
                <a:cs typeface="隶书" panose="02010509060101010101" charset="-122"/>
                <a:sym typeface="+mn-ea"/>
              </a:rPr>
              <a:t> </a:t>
            </a:r>
            <a:r>
              <a:rPr lang="en-US" altLang="zh-CN" b="1" kern="100" dirty="0">
                <a:effectLst/>
                <a:latin typeface="隶书" panose="02010509060101010101" charset="-122"/>
                <a:ea typeface="隶书" panose="02010509060101010101" charset="-122"/>
                <a:cs typeface="隶书" panose="02010509060101010101" charset="-122"/>
                <a:sym typeface="+mn-ea"/>
              </a:rPr>
              <a:t>            </a:t>
            </a:r>
            <a:r>
              <a:rPr lang="zh-CN" altLang="zh-CN" b="1" kern="100" dirty="0">
                <a:effectLst/>
                <a:latin typeface="隶书" panose="02010509060101010101" charset="-122"/>
                <a:ea typeface="隶书" panose="02010509060101010101" charset="-122"/>
                <a:cs typeface="隶书" panose="02010509060101010101" charset="-122"/>
                <a:sym typeface="+mn-ea"/>
              </a:rPr>
              <a:t>成果总结</a:t>
            </a:r>
            <a:endParaRPr lang="zh-CN" altLang="zh-CN" kern="100" dirty="0">
              <a:effectLst/>
              <a:latin typeface="隶书" panose="02010509060101010101" charset="-122"/>
              <a:ea typeface="隶书" panose="02010509060101010101" charset="-122"/>
              <a:cs typeface="隶书" panose="02010509060101010101" charset="-122"/>
            </a:endParaRPr>
          </a:p>
          <a:p>
            <a:pPr indent="304800" algn="just">
              <a:lnSpc>
                <a:spcPct val="150000"/>
              </a:lnSpc>
            </a:pPr>
            <a:r>
              <a:rPr lang="zh-CN" altLang="en-US" b="1" kern="100" dirty="0">
                <a:effectLst/>
                <a:latin typeface="宋体" panose="02010600030101010101" pitchFamily="2" charset="-122"/>
                <a:ea typeface="宋体" panose="02010600030101010101" pitchFamily="2" charset="-122"/>
                <a:cs typeface="宋体" panose="02010600030101010101" pitchFamily="2" charset="-122"/>
                <a:sym typeface="+mn-ea"/>
              </a:rPr>
              <a:t>主要研究任务：</a:t>
            </a:r>
            <a:endParaRPr lang="zh-CN" altLang="en-US" b="1"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1.</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对前阶段的成果进行梳理，及时进行归类和分析。</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2.</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邀请专家检查指导，发现问题，调整研究方案，进一步探索积累资料。</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3.</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总结课题研究过程中的成败得失，制定后续的研究工作计划。</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4.</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积极宣传与推广成果，在推广中学习交流，放大价值。</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5.</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完成《基于陶行知</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kern="100" dirty="0">
                <a:effectLst/>
                <a:latin typeface="宋体" panose="02010600030101010101" pitchFamily="2" charset="-122"/>
                <a:ea typeface="宋体" panose="02010600030101010101" pitchFamily="2" charset="-122"/>
                <a:cs typeface="宋体" panose="02010600030101010101" pitchFamily="2" charset="-122"/>
                <a:sym typeface="+mn-ea"/>
              </a:rPr>
              <a:t>的体育生活化课堂教学的实践研究</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》课题结题报告。</a:t>
            </a:r>
            <a:endParaRPr lang="zh-CN" altLang="zh-CN" kern="100" dirty="0">
              <a:effectLst/>
              <a:latin typeface="宋体" panose="02010600030101010101" pitchFamily="2" charset="-122"/>
              <a:ea typeface="宋体" panose="02010600030101010101" pitchFamily="2" charset="-122"/>
              <a:cs typeface="宋体" panose="02010600030101010101" pitchFamily="2" charset="-122"/>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负责人：</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陈士君</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郭丽</a:t>
            </a:r>
            <a:r>
              <a:rPr lang="en-US" altLang="zh-CN" kern="10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李雨晴</a:t>
            </a:r>
            <a:endPar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endParaRPr>
          </a:p>
          <a:p>
            <a:pPr indent="304800" algn="just">
              <a:lnSpc>
                <a:spcPct val="150000"/>
              </a:lnSpc>
            </a:pPr>
            <a:r>
              <a:rPr lang="zh-CN" altLang="zh-CN" b="1" kern="100" dirty="0">
                <a:effectLst/>
                <a:latin typeface="宋体" panose="02010600030101010101" pitchFamily="2" charset="-122"/>
                <a:ea typeface="宋体" panose="02010600030101010101" pitchFamily="2" charset="-122"/>
                <a:cs typeface="宋体" panose="02010600030101010101" pitchFamily="2" charset="-122"/>
                <a:sym typeface="+mn-ea"/>
              </a:rPr>
              <a:t>成果呈现：</a:t>
            </a:r>
            <a:r>
              <a:rPr lang="zh-CN" altLang="zh-CN" kern="100" dirty="0">
                <a:effectLst/>
                <a:latin typeface="宋体" panose="02010600030101010101" pitchFamily="2" charset="-122"/>
                <a:ea typeface="宋体" panose="02010600030101010101" pitchFamily="2" charset="-122"/>
                <a:cs typeface="宋体" panose="02010600030101010101" pitchFamily="2" charset="-122"/>
                <a:sym typeface="+mn-ea"/>
              </a:rPr>
              <a:t>专著、案例集、论文、课题结题报告、课堂活动视频</a:t>
            </a:r>
            <a:endParaRPr lang="zh-CN" altLang="en-US"/>
          </a:p>
        </p:txBody>
      </p:sp>
      <p:sp>
        <p:nvSpPr>
          <p:cNvPr id="5" name="矩形 4"/>
          <p:cNvSpPr/>
          <p:nvPr>
            <p:custDataLst>
              <p:tags r:id="rId12"/>
            </p:custDataLst>
          </p:nvPr>
        </p:nvSpPr>
        <p:spPr>
          <a:xfrm>
            <a:off x="775335" y="742315"/>
            <a:ext cx="1014095"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研究过程</a:t>
            </a:r>
            <a:endParaRPr lang="zh-CN" altLang="en-US" sz="3200" b="1" dirty="0">
              <a:latin typeface="微软雅黑" panose="020B0503020204020204" pitchFamily="34" charset="-122"/>
              <a:ea typeface="微软雅黑" panose="020B0503020204020204" pitchFamily="34" charset="-122"/>
            </a:endParaRPr>
          </a:p>
        </p:txBody>
      </p:sp>
    </p:spTree>
    <p:custDataLst>
      <p:tags r:id="rId13"/>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856865"/>
            <a:ext cx="659130" cy="1323340"/>
          </a:xfrm>
          <a:prstGeom prst="rect">
            <a:avLst/>
          </a:prstGeom>
          <a:noFill/>
        </p:spPr>
        <p:txBody>
          <a:bodyPr wrap="square" rtlCol="0">
            <a:normAutofit fontScale="80000"/>
          </a:bodyPr>
          <a:lstStyle/>
          <a:p>
            <a:r>
              <a:rPr lang="en-US" altLang="zh-CN" sz="8000" b="1" spc="600" dirty="0">
                <a:solidFill>
                  <a:schemeClr val="bg1"/>
                </a:solidFill>
                <a:uFillTx/>
                <a:latin typeface="Arial" panose="020B0604020202020204" pitchFamily="34" charset="0"/>
                <a:ea typeface="微软雅黑" panose="020B0503020204020204" pitchFamily="34" charset="-122"/>
              </a:rPr>
              <a:t>8</a:t>
            </a:r>
            <a:endParaRPr lang="en-US" altLang="zh-CN" sz="8000" b="1" spc="600" dirty="0">
              <a:solidFill>
                <a:schemeClr val="bg1"/>
              </a:solidFill>
              <a:uFillTx/>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864100" y="2249170"/>
            <a:ext cx="6981825" cy="2357755"/>
          </a:xfrm>
        </p:spPr>
        <p:txBody>
          <a:bodyPr/>
          <a:lstStyle/>
          <a:p>
            <a:r>
              <a:rPr lang="zh-CN" altLang="en-US" dirty="0"/>
              <a:t>预期研究成果</a:t>
            </a:r>
            <a:endParaRPr lang="zh-CN" altLang="en-US" dirty="0"/>
          </a:p>
        </p:txBody>
      </p:sp>
      <p:sp>
        <p:nvSpPr>
          <p:cNvPr id="23" name="椭圆 22"/>
          <p:cNvSpPr/>
          <p:nvPr>
            <p:custDataLst>
              <p:tags r:id="rId4"/>
            </p:custDataLst>
          </p:nvPr>
        </p:nvSpPr>
        <p:spPr bwMode="auto">
          <a:xfrm>
            <a:off x="10963275" y="0"/>
            <a:ext cx="1170940" cy="1093470"/>
          </a:xfrm>
          <a:prstGeom prst="ellipse">
            <a:avLst/>
          </a:prstGeom>
          <a:blipFill dpi="0" rotWithShape="1">
            <a:blip r:embed="rId5" cstate="print">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6" name="图片 105"/>
          <p:cNvPicPr/>
          <p:nvPr>
            <p:custDataLst>
              <p:tags r:id="rId7"/>
            </p:custDataLst>
          </p:nvPr>
        </p:nvPicPr>
        <p:blipFill>
          <a:blip r:embed="rId8"/>
          <a:stretch>
            <a:fillRect/>
          </a:stretch>
        </p:blipFill>
        <p:spPr>
          <a:xfrm>
            <a:off x="7142480" y="5852795"/>
            <a:ext cx="2181225" cy="1564005"/>
          </a:xfrm>
          <a:prstGeom prst="rect">
            <a:avLst/>
          </a:prstGeom>
          <a:noFill/>
          <a:ln w="9525">
            <a:noFill/>
          </a:ln>
        </p:spPr>
      </p:pic>
    </p:spTree>
    <p:custDataLst>
      <p:tags r:id="rId9"/>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4"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grpSp>
          <p:nvGrpSpPr>
            <p:cNvPr id="19" name="组合 18"/>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grpSp>
      </p:grpSp>
      <p:sp>
        <p:nvSpPr>
          <p:cNvPr id="100" name="文本框 99"/>
          <p:cNvSpPr txBox="1"/>
          <p:nvPr/>
        </p:nvSpPr>
        <p:spPr>
          <a:xfrm>
            <a:off x="4684078" y="5278120"/>
            <a:ext cx="5080000" cy="275590"/>
          </a:xfrm>
          <a:prstGeom prst="rect">
            <a:avLst/>
          </a:prstGeom>
          <a:noFill/>
          <a:ln w="9525">
            <a:noFill/>
          </a:ln>
        </p:spPr>
        <p:txBody>
          <a:bodyPr wrap="square">
            <a:spAutoFit/>
          </a:bodyPr>
          <a:p>
            <a:pPr indent="0"/>
            <a:r>
              <a:rPr lang="en-US" sz="1200" b="0">
                <a:latin typeface="黑体" panose="02010609060101010101" charset="-122"/>
              </a:rPr>
              <a:t> </a:t>
            </a:r>
            <a:endParaRPr lang="zh-CN" altLang="en-US"/>
          </a:p>
        </p:txBody>
      </p:sp>
      <p:sp>
        <p:nvSpPr>
          <p:cNvPr id="9" name="矩形 8"/>
          <p:cNvSpPr/>
          <p:nvPr/>
        </p:nvSpPr>
        <p:spPr>
          <a:xfrm>
            <a:off x="200660" y="810260"/>
            <a:ext cx="1099820" cy="51689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预期结果</a:t>
            </a:r>
            <a:endParaRPr lang="zh-CN" altLang="en-US" sz="3200" b="1" dirty="0">
              <a:latin typeface="微软雅黑" panose="020B0503020204020204" pitchFamily="34" charset="-122"/>
              <a:ea typeface="微软雅黑" panose="020B0503020204020204" pitchFamily="34" charset="-122"/>
            </a:endParaRPr>
          </a:p>
        </p:txBody>
      </p:sp>
      <p:sp>
        <p:nvSpPr>
          <p:cNvPr id="10" name="文本框 9"/>
          <p:cNvSpPr txBox="1"/>
          <p:nvPr>
            <p:custDataLst>
              <p:tags r:id="rId5"/>
            </p:custDataLst>
          </p:nvPr>
        </p:nvSpPr>
        <p:spPr>
          <a:xfrm>
            <a:off x="0" y="15240"/>
            <a:ext cx="3230245" cy="306705"/>
          </a:xfrm>
          <a:prstGeom prst="rect">
            <a:avLst/>
          </a:prstGeom>
          <a:noFill/>
        </p:spPr>
        <p:txBody>
          <a:bodyPr wrap="square" rtlCol="0" anchor="t">
            <a:spAutoFit/>
          </a:bodyPr>
          <a:p>
            <a:r>
              <a:rPr lang="zh-CN" altLang="en-US" sz="1400" b="1" dirty="0">
                <a:solidFill>
                  <a:schemeClr val="tx2"/>
                </a:solidFill>
                <a:sym typeface="+mn-ea"/>
              </a:rPr>
              <a:t>预期目标结果及创新之处</a:t>
            </a:r>
            <a:endParaRPr lang="zh-CN" altLang="en-US" sz="1400" b="1" dirty="0">
              <a:solidFill>
                <a:schemeClr val="tx2"/>
              </a:solidFill>
              <a:sym typeface="+mn-ea"/>
            </a:endParaRPr>
          </a:p>
        </p:txBody>
      </p:sp>
      <p:sp>
        <p:nvSpPr>
          <p:cNvPr id="16" name="文本框 15"/>
          <p:cNvSpPr txBox="1"/>
          <p:nvPr>
            <p:custDataLst>
              <p:tags r:id="rId6"/>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sp>
        <p:nvSpPr>
          <p:cNvPr id="23" name="文本框 22"/>
          <p:cNvSpPr txBox="1"/>
          <p:nvPr>
            <p:custDataLst>
              <p:tags r:id="rId7"/>
            </p:custDataLst>
          </p:nvPr>
        </p:nvSpPr>
        <p:spPr>
          <a:xfrm>
            <a:off x="200660" y="6414135"/>
            <a:ext cx="4064000" cy="377825"/>
          </a:xfrm>
          <a:prstGeom prst="rect">
            <a:avLst/>
          </a:prstGeom>
          <a:noFill/>
        </p:spPr>
        <p:txBody>
          <a:bodyPr wrap="square" rtlCol="0">
            <a:noAutofit/>
          </a:bodyPr>
          <a:p>
            <a:endParaRPr lang="zh-CN" altLang="en-US"/>
          </a:p>
        </p:txBody>
      </p:sp>
      <p:sp>
        <p:nvSpPr>
          <p:cNvPr id="5" name="文本框 4"/>
          <p:cNvSpPr txBox="1"/>
          <p:nvPr>
            <p:custDataLst>
              <p:tags r:id="rId8"/>
            </p:custDataLst>
          </p:nvPr>
        </p:nvSpPr>
        <p:spPr>
          <a:xfrm>
            <a:off x="327660" y="6541135"/>
            <a:ext cx="4064000" cy="377825"/>
          </a:xfrm>
          <a:prstGeom prst="rect">
            <a:avLst/>
          </a:prstGeom>
          <a:noFill/>
        </p:spPr>
        <p:txBody>
          <a:bodyPr wrap="square" rtlCol="0">
            <a:noAutofit/>
          </a:bodyPr>
          <a:p>
            <a:endParaRPr lang="zh-CN" altLang="en-US"/>
          </a:p>
        </p:txBody>
      </p:sp>
      <p:grpSp>
        <p:nvGrpSpPr>
          <p:cNvPr id="13" name="图形 11"/>
          <p:cNvGrpSpPr/>
          <p:nvPr>
            <p:custDataLst>
              <p:tags r:id="rId9"/>
            </p:custDataLst>
          </p:nvPr>
        </p:nvGrpSpPr>
        <p:grpSpPr>
          <a:xfrm>
            <a:off x="0" y="6114415"/>
            <a:ext cx="12192000" cy="754601"/>
            <a:chOff x="0" y="5632450"/>
            <a:chExt cx="12192000" cy="1243706"/>
          </a:xfrm>
          <a:solidFill>
            <a:srgbClr val="0894A5"/>
          </a:solidFill>
        </p:grpSpPr>
        <p:sp>
          <p:nvSpPr>
            <p:cNvPr id="14" name="任意多边形: 形状 3"/>
            <p:cNvSpPr/>
            <p:nvPr>
              <p:custDataLst>
                <p:tags r:id="rId10"/>
              </p:custDataLst>
            </p:nvPr>
          </p:nvSpPr>
          <p:spPr>
            <a:xfrm>
              <a:off x="4930775" y="5632450"/>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p>
              <a:endParaRPr lang="zh-CN" altLang="en-US"/>
            </a:p>
          </p:txBody>
        </p:sp>
        <p:sp>
          <p:nvSpPr>
            <p:cNvPr id="15" name="任意多边形: 形状 4"/>
            <p:cNvSpPr/>
            <p:nvPr>
              <p:custDataLst>
                <p:tags r:id="rId11"/>
              </p:custDataLst>
            </p:nvPr>
          </p:nvSpPr>
          <p:spPr>
            <a:xfrm>
              <a:off x="4930775" y="5763259"/>
              <a:ext cx="7261225" cy="109474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p>
              <a:endParaRPr lang="zh-CN" altLang="en-US"/>
            </a:p>
          </p:txBody>
        </p:sp>
        <p:sp>
          <p:nvSpPr>
            <p:cNvPr id="7" name="任意多边形: 形状 7"/>
            <p:cNvSpPr/>
            <p:nvPr>
              <p:custDataLst>
                <p:tags r:id="rId12"/>
              </p:custDataLst>
            </p:nvPr>
          </p:nvSpPr>
          <p:spPr>
            <a:xfrm>
              <a:off x="0" y="5689341"/>
              <a:ext cx="7843519" cy="1186815"/>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p>
              <a:endParaRPr lang="zh-CN" altLang="en-US" dirty="0"/>
            </a:p>
          </p:txBody>
        </p:sp>
      </p:grpSp>
      <p:pic>
        <p:nvPicPr>
          <p:cNvPr id="106" name="图片 105"/>
          <p:cNvPicPr/>
          <p:nvPr>
            <p:custDataLst>
              <p:tags r:id="rId13"/>
            </p:custDataLst>
          </p:nvPr>
        </p:nvPicPr>
        <p:blipFill>
          <a:blip r:embed="rId14"/>
          <a:stretch>
            <a:fillRect/>
          </a:stretch>
        </p:blipFill>
        <p:spPr>
          <a:xfrm>
            <a:off x="4930775" y="5678170"/>
            <a:ext cx="2516505" cy="1544955"/>
          </a:xfrm>
          <a:prstGeom prst="rect">
            <a:avLst/>
          </a:prstGeom>
          <a:noFill/>
          <a:ln w="9525">
            <a:noFill/>
          </a:ln>
        </p:spPr>
      </p:pic>
      <p:graphicFrame>
        <p:nvGraphicFramePr>
          <p:cNvPr id="8" name="表格 7"/>
          <p:cNvGraphicFramePr/>
          <p:nvPr>
            <p:custDataLst>
              <p:tags r:id="rId15"/>
            </p:custDataLst>
          </p:nvPr>
        </p:nvGraphicFramePr>
        <p:xfrm>
          <a:off x="1304925" y="826770"/>
          <a:ext cx="10380345" cy="5132705"/>
        </p:xfrm>
        <a:graphic>
          <a:graphicData uri="http://schemas.openxmlformats.org/drawingml/2006/table">
            <a:tbl>
              <a:tblPr/>
              <a:tblGrid>
                <a:gridCol w="433705"/>
                <a:gridCol w="6142990"/>
                <a:gridCol w="1206500"/>
                <a:gridCol w="1125220"/>
                <a:gridCol w="1471930"/>
              </a:tblGrid>
              <a:tr h="541655">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 </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1600" b="1">
                          <a:latin typeface="宋体" panose="02010600030101010101" pitchFamily="2" charset="-122"/>
                          <a:ea typeface="宋体" panose="02010600030101010101" pitchFamily="2" charset="-122"/>
                          <a:cs typeface="宋体" panose="02010600030101010101" pitchFamily="2" charset="-122"/>
                        </a:rPr>
                        <a:t>成果名称</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成果形式</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完成时间</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1600" b="1">
                          <a:latin typeface="宋体" panose="02010600030101010101" pitchFamily="2" charset="-122"/>
                          <a:ea typeface="宋体" panose="02010600030101010101" pitchFamily="2" charset="-122"/>
                          <a:cs typeface="宋体" panose="02010600030101010101" pitchFamily="2" charset="-122"/>
                        </a:rPr>
                        <a:t>负责人</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84200">
                <a:tc rowSpan="5">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阶段成果</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dot"/>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sz="1600">
                          <a:latin typeface="宋体" panose="02010600030101010101" pitchFamily="2" charset="-122"/>
                          <a:ea typeface="宋体" panose="02010600030101010101" pitchFamily="2" charset="-122"/>
                          <a:cs typeface="宋体" panose="02010600030101010101" pitchFamily="2" charset="-122"/>
                          <a:sym typeface="+mn-ea"/>
                        </a:rPr>
                        <a:t>小学体育生活化教学的现状研究</a:t>
                      </a:r>
                      <a:r>
                        <a:rPr lang="en-US" sz="1600" b="0">
                          <a:latin typeface="宋体" panose="02010600030101010101" pitchFamily="2" charset="-122"/>
                          <a:ea typeface="宋体" panose="02010600030101010101" pitchFamily="2" charset="-122"/>
                          <a:cs typeface="宋体" panose="02010600030101010101" pitchFamily="2" charset="-122"/>
                        </a:rPr>
                        <a:t>》</a:t>
                      </a:r>
                      <a:endParaRPr lang="en-US" altLang="en-US" sz="1600" b="0">
                        <a:solidFill>
                          <a:schemeClr val="tx2"/>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调查报告</a:t>
                      </a:r>
                      <a:endParaRPr lang="en-US" sz="1600" b="1">
                        <a:latin typeface="宋体" panose="02010600030101010101" pitchFamily="2" charset="-122"/>
                        <a:ea typeface="宋体" panose="02010600030101010101" pitchFamily="2" charset="-122"/>
                        <a:cs typeface="宋体" panose="02010600030101010101" pitchFamily="2" charset="-122"/>
                      </a:endParaRPr>
                    </a:p>
                    <a:p>
                      <a:pPr indent="0">
                        <a:buNone/>
                      </a:pPr>
                      <a:r>
                        <a:rPr lang="en-US" sz="1600" b="1">
                          <a:latin typeface="宋体" panose="02010600030101010101" pitchFamily="2" charset="-122"/>
                          <a:ea typeface="宋体" panose="02010600030101010101" pitchFamily="2" charset="-122"/>
                          <a:cs typeface="宋体" panose="02010600030101010101" pitchFamily="2" charset="-122"/>
                        </a:rPr>
                        <a:t>访谈记录</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2024.07</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陈士君</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721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en-US" sz="1600">
                          <a:latin typeface="宋体" panose="02010600030101010101" pitchFamily="2" charset="-122"/>
                          <a:ea typeface="宋体" panose="02010600030101010101" pitchFamily="2" charset="-122"/>
                          <a:cs typeface="宋体" panose="02010600030101010101" pitchFamily="2" charset="-122"/>
                          <a:sym typeface="+mn-ea"/>
                        </a:rPr>
                        <a:t>陶行知生活教育思想下小学体育生活化教学的实施策略研究</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1600" b="0">
                        <a:latin typeface="宋体" panose="02010600030101010101" pitchFamily="2" charset="-122"/>
                        <a:ea typeface="宋体" panose="02010600030101010101" pitchFamily="2" charset="-122"/>
                        <a:cs typeface="宋体" panose="02010600030101010101" pitchFamily="2" charset="-122"/>
                        <a:sym typeface="+mn-ea"/>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altLang="zh-CN" sz="1600" b="1">
                          <a:latin typeface="宋体" panose="02010600030101010101" pitchFamily="2" charset="-122"/>
                          <a:ea typeface="宋体" panose="02010600030101010101" pitchFamily="2" charset="-122"/>
                          <a:cs typeface="宋体" panose="02010600030101010101" pitchFamily="2" charset="-122"/>
                        </a:rPr>
                        <a:t>  </a:t>
                      </a:r>
                      <a:r>
                        <a:rPr lang="zh-CN" altLang="en-US" sz="1600" b="1">
                          <a:latin typeface="宋体" panose="02010600030101010101" pitchFamily="2" charset="-122"/>
                          <a:ea typeface="宋体" panose="02010600030101010101" pitchFamily="2" charset="-122"/>
                          <a:cs typeface="宋体" panose="02010600030101010101" pitchFamily="2" charset="-122"/>
                        </a:rPr>
                        <a:t>论文</a:t>
                      </a:r>
                      <a:endParaRPr lang="zh-CN"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2024.12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陈士君</a:t>
                      </a:r>
                      <a:r>
                        <a:rPr lang="en-US" altLang="zh-CN" sz="1600" b="0">
                          <a:latin typeface="宋体" panose="02010600030101010101" pitchFamily="2" charset="-122"/>
                          <a:ea typeface="宋体" panose="02010600030101010101" pitchFamily="2" charset="-122"/>
                          <a:cs typeface="宋体" panose="02010600030101010101" pitchFamily="2" charset="-122"/>
                        </a:rPr>
                        <a:t>  </a:t>
                      </a:r>
                      <a:r>
                        <a:rPr lang="zh-CN" altLang="en-US" sz="1600" b="0">
                          <a:latin typeface="宋体" panose="02010600030101010101" pitchFamily="2" charset="-122"/>
                          <a:ea typeface="宋体" panose="02010600030101010101" pitchFamily="2" charset="-122"/>
                          <a:cs typeface="宋体" panose="02010600030101010101" pitchFamily="2" charset="-122"/>
                        </a:rPr>
                        <a:t>郭丽</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4356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zh-CN" altLang="en-US" sz="1600" b="0">
                          <a:latin typeface="宋体" panose="02010600030101010101" pitchFamily="2" charset="-122"/>
                          <a:ea typeface="宋体" panose="02010600030101010101" pitchFamily="2" charset="-122"/>
                          <a:cs typeface="宋体" panose="02010600030101010101" pitchFamily="2" charset="-122"/>
                        </a:rPr>
                        <a:t>陶行知生活教育思想下小学体育生活化教学模式的建构</a:t>
                      </a:r>
                      <a:r>
                        <a:rPr lang="en-US" sz="1600" b="0">
                          <a:latin typeface="宋体" panose="02010600030101010101" pitchFamily="2" charset="-122"/>
                          <a:ea typeface="宋体" panose="02010600030101010101" pitchFamily="2" charset="-122"/>
                          <a:cs typeface="宋体" panose="02010600030101010101" pitchFamily="2" charset="-122"/>
                        </a:rPr>
                        <a:t>》</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altLang="zh-CN" sz="1600" b="1">
                          <a:latin typeface="宋体" panose="02010600030101010101" pitchFamily="2" charset="-122"/>
                          <a:ea typeface="宋体" panose="02010600030101010101" pitchFamily="2" charset="-122"/>
                          <a:cs typeface="宋体" panose="02010600030101010101" pitchFamily="2" charset="-122"/>
                        </a:rPr>
                        <a:t>  </a:t>
                      </a:r>
                      <a:r>
                        <a:rPr lang="zh-CN" altLang="en-US" sz="1600" b="1">
                          <a:latin typeface="宋体" panose="02010600030101010101" pitchFamily="2" charset="-122"/>
                          <a:ea typeface="宋体" panose="02010600030101010101" pitchFamily="2" charset="-122"/>
                          <a:cs typeface="宋体" panose="02010600030101010101" pitchFamily="2" charset="-122"/>
                        </a:rPr>
                        <a:t>论文</a:t>
                      </a:r>
                      <a:endParaRPr lang="zh-CN"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2025.6</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李雨晴</a:t>
                      </a:r>
                      <a:r>
                        <a:rPr lang="en-US" altLang="zh-CN" sz="1600" b="0">
                          <a:latin typeface="宋体" panose="02010600030101010101" pitchFamily="2" charset="-122"/>
                          <a:ea typeface="宋体" panose="02010600030101010101" pitchFamily="2" charset="-122"/>
                          <a:cs typeface="宋体" panose="02010600030101010101" pitchFamily="2" charset="-122"/>
                        </a:rPr>
                        <a:t>  </a:t>
                      </a:r>
                      <a:r>
                        <a:rPr lang="zh-CN" altLang="en-US" sz="1600" b="0">
                          <a:latin typeface="宋体" panose="02010600030101010101" pitchFamily="2" charset="-122"/>
                          <a:ea typeface="宋体" panose="02010600030101010101" pitchFamily="2" charset="-122"/>
                          <a:cs typeface="宋体" panose="02010600030101010101" pitchFamily="2" charset="-122"/>
                        </a:rPr>
                        <a:t>周静</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0736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en-US" sz="1600">
                          <a:latin typeface="宋体" panose="02010600030101010101" pitchFamily="2" charset="-122"/>
                          <a:ea typeface="宋体" panose="02010600030101010101" pitchFamily="2" charset="-122"/>
                          <a:cs typeface="宋体" panose="02010600030101010101" pitchFamily="2" charset="-122"/>
                          <a:sym typeface="+mn-ea"/>
                        </a:rPr>
                        <a:t>基于陶行知生活教育思想教师专业发展提升的案例研究</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1600" b="0">
                        <a:latin typeface="宋体" panose="02010600030101010101" pitchFamily="2" charset="-122"/>
                        <a:ea typeface="宋体" panose="02010600030101010101" pitchFamily="2" charset="-122"/>
                        <a:cs typeface="宋体" panose="02010600030101010101" pitchFamily="2" charset="-122"/>
                        <a:sym typeface="+mn-ea"/>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1">
                          <a:latin typeface="宋体" panose="02010600030101010101" pitchFamily="2" charset="-122"/>
                          <a:ea typeface="宋体" panose="02010600030101010101" pitchFamily="2" charset="-122"/>
                          <a:cs typeface="宋体" panose="02010600030101010101" pitchFamily="2" charset="-122"/>
                        </a:rPr>
                        <a:t>教学案例</a:t>
                      </a:r>
                      <a:endParaRPr lang="zh-CN"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2025.12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全体成员</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1752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dot"/>
                      <a:headEnd type="none" w="med" len="med"/>
                      <a:tailEnd type="none" w="med" len="med"/>
                    </a:lnB>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zh-CN" altLang="en-US" sz="1600" b="0">
                          <a:latin typeface="宋体" panose="02010600030101010101" pitchFamily="2" charset="-122"/>
                          <a:ea typeface="宋体" panose="02010600030101010101" pitchFamily="2" charset="-122"/>
                          <a:cs typeface="宋体" panose="02010600030101010101" pitchFamily="2" charset="-122"/>
                        </a:rPr>
                        <a:t>陶行知生活教育思想下</a:t>
                      </a:r>
                      <a:r>
                        <a:rPr lang="en-US" sz="1600">
                          <a:latin typeface="宋体" panose="02010600030101010101" pitchFamily="2" charset="-122"/>
                          <a:ea typeface="宋体" panose="02010600030101010101" pitchFamily="2" charset="-122"/>
                          <a:cs typeface="宋体" panose="02010600030101010101" pitchFamily="2" charset="-122"/>
                          <a:sym typeface="+mn-ea"/>
                        </a:rPr>
                        <a:t>小学体育生活化教学实践研究</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1600" b="0">
                        <a:latin typeface="宋体" panose="02010600030101010101" pitchFamily="2" charset="-122"/>
                        <a:ea typeface="宋体" panose="02010600030101010101" pitchFamily="2" charset="-122"/>
                        <a:cs typeface="宋体" panose="02010600030101010101" pitchFamily="2" charset="-122"/>
                        <a:sym typeface="+mn-ea"/>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altLang="zh-CN" sz="1600" b="1">
                          <a:latin typeface="宋体" panose="02010600030101010101" pitchFamily="2" charset="-122"/>
                          <a:ea typeface="宋体" panose="02010600030101010101" pitchFamily="2" charset="-122"/>
                          <a:cs typeface="宋体" panose="02010600030101010101" pitchFamily="2" charset="-122"/>
                        </a:rPr>
                        <a:t> </a:t>
                      </a:r>
                      <a:r>
                        <a:rPr lang="zh-CN" altLang="en-US" sz="1600" b="1">
                          <a:latin typeface="宋体" panose="02010600030101010101" pitchFamily="2" charset="-122"/>
                          <a:ea typeface="宋体" panose="02010600030101010101" pitchFamily="2" charset="-122"/>
                          <a:cs typeface="宋体" panose="02010600030101010101" pitchFamily="2" charset="-122"/>
                        </a:rPr>
                        <a:t>研究报告</a:t>
                      </a:r>
                      <a:r>
                        <a:rPr lang="en-US" altLang="zh-CN" sz="1600" b="1">
                          <a:latin typeface="宋体" panose="02010600030101010101" pitchFamily="2" charset="-122"/>
                          <a:ea typeface="宋体" panose="02010600030101010101" pitchFamily="2" charset="-122"/>
                          <a:cs typeface="宋体" panose="02010600030101010101" pitchFamily="2" charset="-122"/>
                        </a:rPr>
                        <a:t>  </a:t>
                      </a:r>
                      <a:endParaRPr lang="en-US" altLang="zh-CN"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2026.6</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陈士君</a:t>
                      </a:r>
                      <a:r>
                        <a:rPr lang="en-US" altLang="zh-CN" sz="1600" b="0">
                          <a:latin typeface="宋体" panose="02010600030101010101" pitchFamily="2" charset="-122"/>
                          <a:ea typeface="宋体" panose="02010600030101010101" pitchFamily="2" charset="-122"/>
                          <a:cs typeface="宋体" panose="02010600030101010101" pitchFamily="2" charset="-122"/>
                        </a:rPr>
                        <a:t> </a:t>
                      </a:r>
                      <a:r>
                        <a:rPr lang="zh-CN" altLang="en-US" sz="1600" b="0">
                          <a:latin typeface="宋体" panose="02010600030101010101" pitchFamily="2" charset="-122"/>
                          <a:ea typeface="宋体" panose="02010600030101010101" pitchFamily="2" charset="-122"/>
                          <a:cs typeface="宋体" panose="02010600030101010101" pitchFamily="2" charset="-122"/>
                        </a:rPr>
                        <a:t>郭丽</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71500">
                <a:tc rowSpan="3">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最终成果</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dot"/>
                      <a:headEnd type="none" w="med" len="med"/>
                      <a:tailEnd type="none" w="med" len="med"/>
                    </a:lnT>
                    <a:lnB w="12700" cap="flat" cmpd="sng">
                      <a:solidFill>
                        <a:srgbClr val="080000"/>
                      </a:solidFill>
                      <a:prstDash val="dot"/>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zh-CN" altLang="en-US" sz="1600" b="0">
                          <a:latin typeface="宋体" panose="02010600030101010101" pitchFamily="2" charset="-122"/>
                          <a:ea typeface="宋体" panose="02010600030101010101" pitchFamily="2" charset="-122"/>
                          <a:cs typeface="宋体" panose="02010600030101010101" pitchFamily="2" charset="-122"/>
                        </a:rPr>
                        <a:t>基于陶行知</a:t>
                      </a:r>
                      <a:r>
                        <a:rPr lang="en-US" altLang="zh-CN" sz="1600" b="0">
                          <a:latin typeface="宋体" panose="02010600030101010101" pitchFamily="2" charset="-122"/>
                          <a:ea typeface="宋体" panose="02010600030101010101" pitchFamily="2" charset="-122"/>
                          <a:cs typeface="宋体" panose="02010600030101010101" pitchFamily="2" charset="-122"/>
                        </a:rPr>
                        <a:t>“</a:t>
                      </a:r>
                      <a:r>
                        <a:rPr lang="zh-CN" altLang="en-US" sz="1600" b="0">
                          <a:latin typeface="宋体" panose="02010600030101010101" pitchFamily="2" charset="-122"/>
                          <a:ea typeface="宋体" panose="02010600030101010101" pitchFamily="2" charset="-122"/>
                          <a:cs typeface="宋体" panose="02010600030101010101" pitchFamily="2" charset="-122"/>
                        </a:rPr>
                        <a:t>生活教育</a:t>
                      </a:r>
                      <a:r>
                        <a:rPr lang="en-US" altLang="zh-CN" sz="1600" b="0">
                          <a:latin typeface="宋体" panose="02010600030101010101" pitchFamily="2" charset="-122"/>
                          <a:ea typeface="宋体" panose="02010600030101010101" pitchFamily="2" charset="-122"/>
                          <a:cs typeface="宋体" panose="02010600030101010101" pitchFamily="2" charset="-122"/>
                        </a:rPr>
                        <a:t>”</a:t>
                      </a:r>
                      <a:r>
                        <a:rPr lang="zh-CN" altLang="en-US" sz="1600" b="0">
                          <a:latin typeface="宋体" panose="02010600030101010101" pitchFamily="2" charset="-122"/>
                          <a:ea typeface="宋体" panose="02010600030101010101" pitchFamily="2" charset="-122"/>
                          <a:cs typeface="宋体" panose="02010600030101010101" pitchFamily="2" charset="-122"/>
                        </a:rPr>
                        <a:t>的体育生活化课堂教学实践研究</a:t>
                      </a:r>
                      <a:r>
                        <a:rPr lang="en-US" sz="1600" b="0">
                          <a:latin typeface="宋体" panose="02010600030101010101" pitchFamily="2" charset="-122"/>
                          <a:ea typeface="宋体" panose="02010600030101010101" pitchFamily="2" charset="-122"/>
                          <a:cs typeface="宋体" panose="02010600030101010101" pitchFamily="2" charset="-122"/>
                        </a:rPr>
                        <a:t>》研究工作报告</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工作报告</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2026.11</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李雨晴</a:t>
                      </a:r>
                      <a:r>
                        <a:rPr lang="en-US" altLang="zh-CN" sz="1600" b="0">
                          <a:latin typeface="宋体" panose="02010600030101010101" pitchFamily="2" charset="-122"/>
                          <a:ea typeface="宋体" panose="02010600030101010101" pitchFamily="2" charset="-122"/>
                          <a:cs typeface="宋体" panose="02010600030101010101" pitchFamily="2" charset="-122"/>
                        </a:rPr>
                        <a:t> </a:t>
                      </a:r>
                      <a:r>
                        <a:rPr lang="zh-CN" altLang="en-US" sz="1600" b="0">
                          <a:latin typeface="宋体" panose="02010600030101010101" pitchFamily="2" charset="-122"/>
                          <a:ea typeface="宋体" panose="02010600030101010101" pitchFamily="2" charset="-122"/>
                          <a:cs typeface="宋体" panose="02010600030101010101" pitchFamily="2" charset="-122"/>
                        </a:rPr>
                        <a:t>周静</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6007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基于陶行知</a:t>
                      </a:r>
                      <a:r>
                        <a:rPr lang="en-US" altLang="zh-CN" sz="1600">
                          <a:latin typeface="宋体" panose="02010600030101010101" pitchFamily="2" charset="-122"/>
                          <a:ea typeface="宋体" panose="02010600030101010101" pitchFamily="2" charset="-122"/>
                          <a:cs typeface="宋体" panose="02010600030101010101" pitchFamily="2" charset="-122"/>
                          <a:sym typeface="+mn-ea"/>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sz="1600">
                          <a:latin typeface="宋体" panose="02010600030101010101" pitchFamily="2" charset="-122"/>
                          <a:ea typeface="宋体" panose="02010600030101010101" pitchFamily="2" charset="-122"/>
                          <a:cs typeface="宋体" panose="02010600030101010101" pitchFamily="2" charset="-122"/>
                          <a:sym typeface="+mn-ea"/>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的体育生活化课堂教学实践研究</a:t>
                      </a:r>
                      <a:r>
                        <a:rPr lang="en-US" sz="1600" b="0">
                          <a:latin typeface="宋体" panose="02010600030101010101" pitchFamily="2" charset="-122"/>
                          <a:ea typeface="宋体" panose="02010600030101010101" pitchFamily="2" charset="-122"/>
                          <a:cs typeface="宋体" panose="02010600030101010101" pitchFamily="2" charset="-122"/>
                        </a:rPr>
                        <a:t>》论文集</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论文集</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2026.11</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李雨晴</a:t>
                      </a:r>
                      <a:r>
                        <a:rPr lang="en-US" altLang="zh-CN" sz="1600" b="0">
                          <a:latin typeface="宋体" panose="02010600030101010101" pitchFamily="2" charset="-122"/>
                          <a:ea typeface="宋体" panose="02010600030101010101" pitchFamily="2" charset="-122"/>
                          <a:cs typeface="宋体" panose="02010600030101010101" pitchFamily="2" charset="-122"/>
                        </a:rPr>
                        <a:t> </a:t>
                      </a:r>
                      <a:r>
                        <a:rPr lang="zh-CN" altLang="en-US" sz="1600" b="0">
                          <a:latin typeface="宋体" panose="02010600030101010101" pitchFamily="2" charset="-122"/>
                          <a:ea typeface="宋体" panose="02010600030101010101" pitchFamily="2" charset="-122"/>
                          <a:cs typeface="宋体" panose="02010600030101010101" pitchFamily="2" charset="-122"/>
                        </a:rPr>
                        <a:t>周静</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469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dot"/>
                      <a:headEnd type="none" w="med" len="med"/>
                      <a:tailEnd type="none" w="med" len="med"/>
                    </a:lnB>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基于陶行知</a:t>
                      </a:r>
                      <a:r>
                        <a:rPr lang="en-US" altLang="zh-CN" sz="1600">
                          <a:latin typeface="宋体" panose="02010600030101010101" pitchFamily="2" charset="-122"/>
                          <a:ea typeface="宋体" panose="02010600030101010101" pitchFamily="2" charset="-122"/>
                          <a:cs typeface="宋体" panose="02010600030101010101" pitchFamily="2" charset="-122"/>
                          <a:sym typeface="+mn-ea"/>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生活教育</a:t>
                      </a:r>
                      <a:r>
                        <a:rPr lang="en-US" altLang="zh-CN" sz="1600">
                          <a:latin typeface="宋体" panose="02010600030101010101" pitchFamily="2" charset="-122"/>
                          <a:ea typeface="宋体" panose="02010600030101010101" pitchFamily="2" charset="-122"/>
                          <a:cs typeface="宋体" panose="02010600030101010101" pitchFamily="2" charset="-122"/>
                          <a:sym typeface="+mn-ea"/>
                        </a:rPr>
                        <a:t>”</a:t>
                      </a:r>
                      <a:r>
                        <a:rPr lang="zh-CN" altLang="en-US" sz="1600">
                          <a:latin typeface="宋体" panose="02010600030101010101" pitchFamily="2" charset="-122"/>
                          <a:ea typeface="宋体" panose="02010600030101010101" pitchFamily="2" charset="-122"/>
                          <a:cs typeface="宋体" panose="02010600030101010101" pitchFamily="2" charset="-122"/>
                          <a:sym typeface="+mn-ea"/>
                        </a:rPr>
                        <a:t>的体育生活化课堂教学实践研究</a:t>
                      </a:r>
                      <a:r>
                        <a:rPr lang="en-US" sz="1600" b="0">
                          <a:latin typeface="宋体" panose="02010600030101010101" pitchFamily="2" charset="-122"/>
                          <a:ea typeface="宋体" panose="02010600030101010101" pitchFamily="2" charset="-122"/>
                          <a:cs typeface="宋体" panose="02010600030101010101" pitchFamily="2" charset="-122"/>
                        </a:rPr>
                        <a:t>》结项报告</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1">
                          <a:latin typeface="宋体" panose="02010600030101010101" pitchFamily="2" charset="-122"/>
                          <a:ea typeface="宋体" panose="02010600030101010101" pitchFamily="2" charset="-122"/>
                          <a:cs typeface="宋体" panose="02010600030101010101" pitchFamily="2" charset="-122"/>
                        </a:rPr>
                        <a:t>结项报告</a:t>
                      </a:r>
                      <a:endParaRPr lang="en-US" altLang="en-US" sz="1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1600" b="0">
                          <a:latin typeface="宋体" panose="02010600030101010101" pitchFamily="2" charset="-122"/>
                          <a:ea typeface="宋体" panose="02010600030101010101" pitchFamily="2" charset="-122"/>
                          <a:cs typeface="宋体" panose="02010600030101010101" pitchFamily="2" charset="-122"/>
                        </a:rPr>
                        <a:t>2026.12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zh-CN" altLang="en-US" sz="1600" b="0">
                          <a:latin typeface="宋体" panose="02010600030101010101" pitchFamily="2" charset="-122"/>
                          <a:ea typeface="宋体" panose="02010600030101010101" pitchFamily="2" charset="-122"/>
                          <a:cs typeface="宋体" panose="02010600030101010101" pitchFamily="2" charset="-122"/>
                        </a:rPr>
                        <a:t>陈士君</a:t>
                      </a:r>
                      <a:endParaRPr lang="zh-CN"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ustDataLst>
      <p:tags r:id="rId16"/>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菱形 54"/>
          <p:cNvSpPr/>
          <p:nvPr>
            <p:custDataLst>
              <p:tags r:id="rId1"/>
            </p:custDataLst>
          </p:nvPr>
        </p:nvSpPr>
        <p:spPr>
          <a:xfrm>
            <a:off x="1190625" y="2404745"/>
            <a:ext cx="2047240" cy="2047240"/>
          </a:xfrm>
          <a:prstGeom prst="diamond">
            <a:avLst/>
          </a:prstGeom>
          <a:solidFill>
            <a:schemeClr val="accent6"/>
          </a:solidFill>
          <a:ln w="76200">
            <a:solidFill>
              <a:schemeClr val="bg1"/>
            </a:solidFill>
          </a:ln>
        </p:spPr>
        <p:style>
          <a:lnRef idx="2">
            <a:srgbClr val="282928">
              <a:shade val="50000"/>
            </a:srgbClr>
          </a:lnRef>
          <a:fillRef idx="1">
            <a:srgbClr val="282928"/>
          </a:fillRef>
          <a:effectRef idx="0">
            <a:srgbClr val="282928"/>
          </a:effectRef>
          <a:fontRef idx="minor">
            <a:sysClr val="window" lastClr="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8" name="文本框 17"/>
          <p:cNvSpPr txBox="1"/>
          <p:nvPr>
            <p:custDataLst>
              <p:tags r:id="rId2"/>
            </p:custDataLst>
          </p:nvPr>
        </p:nvSpPr>
        <p:spPr>
          <a:xfrm>
            <a:off x="1884680" y="2908300"/>
            <a:ext cx="659130" cy="1323340"/>
          </a:xfrm>
          <a:prstGeom prst="rect">
            <a:avLst/>
          </a:prstGeom>
          <a:noFill/>
        </p:spPr>
        <p:txBody>
          <a:bodyPr wrap="square" rtlCol="0">
            <a:normAutofit fontScale="80000"/>
          </a:bodyPr>
          <a:lstStyle/>
          <a:p>
            <a:r>
              <a:rPr lang="en-US" altLang="zh-CN" sz="8000" b="1" spc="600" dirty="0">
                <a:solidFill>
                  <a:schemeClr val="bg1"/>
                </a:solidFill>
                <a:latin typeface="Arial" panose="020B0604020202020204" pitchFamily="34" charset="0"/>
                <a:ea typeface="微软雅黑" panose="020B0503020204020204" pitchFamily="34" charset="-122"/>
              </a:rPr>
              <a:t>8</a:t>
            </a:r>
            <a:endParaRPr lang="en-US" altLang="zh-CN" sz="8000" b="1" spc="600" dirty="0">
              <a:solidFill>
                <a:schemeClr val="bg1"/>
              </a:solidFill>
              <a:latin typeface="Arial" panose="020B0604020202020204" pitchFamily="34" charset="0"/>
              <a:ea typeface="微软雅黑" panose="020B0503020204020204" pitchFamily="34" charset="-122"/>
            </a:endParaRPr>
          </a:p>
        </p:txBody>
      </p:sp>
      <p:sp>
        <p:nvSpPr>
          <p:cNvPr id="2" name="标题 1"/>
          <p:cNvSpPr>
            <a:spLocks noGrp="1"/>
          </p:cNvSpPr>
          <p:nvPr>
            <p:ph type="title"/>
            <p:custDataLst>
              <p:tags r:id="rId3"/>
            </p:custDataLst>
          </p:nvPr>
        </p:nvSpPr>
        <p:spPr>
          <a:xfrm>
            <a:off x="4833620" y="2249170"/>
            <a:ext cx="7115175" cy="2357755"/>
          </a:xfrm>
        </p:spPr>
        <p:txBody>
          <a:bodyPr/>
          <a:lstStyle/>
          <a:p>
            <a:r>
              <a:rPr lang="zh-CN" altLang="en-US" dirty="0"/>
              <a:t>创新之处</a:t>
            </a:r>
            <a:endParaRPr lang="zh-CN" altLang="en-US" dirty="0"/>
          </a:p>
        </p:txBody>
      </p:sp>
      <p:pic>
        <p:nvPicPr>
          <p:cNvPr id="107" name="图片 106"/>
          <p:cNvPicPr/>
          <p:nvPr/>
        </p:nvPicPr>
        <p:blipFill>
          <a:blip r:embed="rId4"/>
          <a:stretch>
            <a:fillRect/>
          </a:stretch>
        </p:blipFill>
        <p:spPr>
          <a:xfrm>
            <a:off x="9772015" y="5690235"/>
            <a:ext cx="2419985" cy="1612265"/>
          </a:xfrm>
          <a:prstGeom prst="rect">
            <a:avLst/>
          </a:prstGeom>
          <a:noFill/>
          <a:ln w="9525">
            <a:noFill/>
          </a:ln>
        </p:spPr>
      </p:pic>
      <p:sp>
        <p:nvSpPr>
          <p:cNvPr id="23" name="椭圆 22"/>
          <p:cNvSpPr/>
          <p:nvPr>
            <p:custDataLst>
              <p:tags r:id="rId5"/>
            </p:custDataLst>
          </p:nvPr>
        </p:nvSpPr>
        <p:spPr bwMode="auto">
          <a:xfrm>
            <a:off x="10963275" y="0"/>
            <a:ext cx="1170940" cy="1093470"/>
          </a:xfrm>
          <a:prstGeom prst="ellipse">
            <a:avLst/>
          </a:prstGeom>
          <a:blipFill dpi="0" rotWithShape="1">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8"/>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custDataLst>
              <p:tags r:id="rId1"/>
            </p:custDataLst>
          </p:nvPr>
        </p:nvGrpSpPr>
        <p:grpSpPr>
          <a:xfrm>
            <a:off x="-635" y="0"/>
            <a:ext cx="12192635" cy="640080"/>
            <a:chOff x="-1" y="0"/>
            <a:chExt cx="19201" cy="1008"/>
          </a:xfrm>
        </p:grpSpPr>
        <p:sp>
          <p:nvSpPr>
            <p:cNvPr id="4" name="任意多边形: 形状 7"/>
            <p:cNvSpPr/>
            <p:nvPr>
              <p:custDataLst>
                <p:tags r:id="rId2"/>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grpSp>
          <p:nvGrpSpPr>
            <p:cNvPr id="19" name="组合 18"/>
            <p:cNvGrpSpPr/>
            <p:nvPr/>
          </p:nvGrpSpPr>
          <p:grpSpPr>
            <a:xfrm rot="10800000">
              <a:off x="-1" y="0"/>
              <a:ext cx="6718" cy="1008"/>
              <a:chOff x="6681" y="8932"/>
              <a:chExt cx="12521" cy="1880"/>
            </a:xfrm>
          </p:grpSpPr>
          <p:sp>
            <p:nvSpPr>
              <p:cNvPr id="17" name="任意多边形: 形状 3"/>
              <p:cNvSpPr/>
              <p:nvPr>
                <p:custDataLst>
                  <p:tags r:id="rId3"/>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dirty="0"/>
              </a:p>
            </p:txBody>
          </p:sp>
          <p:sp>
            <p:nvSpPr>
              <p:cNvPr id="18" name="任意多边形: 形状 4"/>
              <p:cNvSpPr/>
              <p:nvPr>
                <p:custDataLst>
                  <p:tags r:id="rId4"/>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grpSp>
      </p:grpSp>
      <p:grpSp>
        <p:nvGrpSpPr>
          <p:cNvPr id="7" name="组合 6"/>
          <p:cNvGrpSpPr/>
          <p:nvPr>
            <p:custDataLst>
              <p:tags r:id="rId5"/>
            </p:custDataLst>
          </p:nvPr>
        </p:nvGrpSpPr>
        <p:grpSpPr>
          <a:xfrm flipH="1" flipV="1">
            <a:off x="-635" y="6219825"/>
            <a:ext cx="12192635" cy="640080"/>
            <a:chOff x="-1" y="0"/>
            <a:chExt cx="19201" cy="1008"/>
          </a:xfrm>
        </p:grpSpPr>
        <p:sp>
          <p:nvSpPr>
            <p:cNvPr id="9" name="任意多边形: 形状 7"/>
            <p:cNvSpPr/>
            <p:nvPr>
              <p:custDataLst>
                <p:tags r:id="rId6"/>
              </p:custDataLst>
            </p:nvPr>
          </p:nvSpPr>
          <p:spPr>
            <a:xfrm rot="10800000">
              <a:off x="896" y="0"/>
              <a:ext cx="18304" cy="716"/>
            </a:xfrm>
            <a:custGeom>
              <a:avLst/>
              <a:gdLst>
                <a:gd name="connsiteX0" fmla="*/ 7843520 w 7843519"/>
                <a:gd name="connsiteY0" fmla="*/ 1186815 h 1186815"/>
                <a:gd name="connsiteX1" fmla="*/ 0 w 7843519"/>
                <a:gd name="connsiteY1" fmla="*/ 1186815 h 1186815"/>
                <a:gd name="connsiteX2" fmla="*/ 0 w 7843519"/>
                <a:gd name="connsiteY2" fmla="*/ 0 h 1186815"/>
              </a:gdLst>
              <a:ahLst/>
              <a:cxnLst>
                <a:cxn ang="0">
                  <a:pos x="connsiteX0" y="connsiteY0"/>
                </a:cxn>
                <a:cxn ang="0">
                  <a:pos x="connsiteX1" y="connsiteY1"/>
                </a:cxn>
                <a:cxn ang="0">
                  <a:pos x="connsiteX2" y="connsiteY2"/>
                </a:cxn>
              </a:cxnLst>
              <a:rect l="l" t="t" r="r" b="b"/>
              <a:pathLst>
                <a:path w="7843519" h="1186815">
                  <a:moveTo>
                    <a:pt x="7843520" y="1186815"/>
                  </a:moveTo>
                  <a:lnTo>
                    <a:pt x="0" y="1186815"/>
                  </a:lnTo>
                  <a:lnTo>
                    <a:pt x="0" y="0"/>
                  </a:lnTo>
                  <a:close/>
                </a:path>
              </a:pathLst>
            </a:custGeom>
            <a:solidFill>
              <a:schemeClr val="accent1"/>
            </a:solidFill>
            <a:ln w="6350" cap="flat">
              <a:noFill/>
              <a:prstDash val="solid"/>
              <a:miter/>
            </a:ln>
          </p:spPr>
          <p:txBody>
            <a:bodyPr rtlCol="0" anchor="ctr"/>
            <a:lstStyle/>
            <a:p>
              <a:endParaRPr lang="zh-CN" altLang="en-US"/>
            </a:p>
          </p:txBody>
        </p:sp>
        <p:grpSp>
          <p:nvGrpSpPr>
            <p:cNvPr id="10" name="组合 9"/>
            <p:cNvGrpSpPr/>
            <p:nvPr/>
          </p:nvGrpSpPr>
          <p:grpSpPr>
            <a:xfrm rot="10800000">
              <a:off x="-1" y="0"/>
              <a:ext cx="6718" cy="1008"/>
              <a:chOff x="6681" y="8932"/>
              <a:chExt cx="12521" cy="1880"/>
            </a:xfrm>
          </p:grpSpPr>
          <p:sp>
            <p:nvSpPr>
              <p:cNvPr id="11" name="任意多边形: 形状 3"/>
              <p:cNvSpPr/>
              <p:nvPr>
                <p:custDataLst>
                  <p:tags r:id="rId7"/>
                </p:custDataLst>
              </p:nvPr>
            </p:nvSpPr>
            <p:spPr>
              <a:xfrm>
                <a:off x="6681" y="8932"/>
                <a:ext cx="12521" cy="1880"/>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4"/>
              </a:solidFill>
              <a:ln w="6350" cap="flat">
                <a:noFill/>
                <a:prstDash val="solid"/>
                <a:miter/>
              </a:ln>
            </p:spPr>
            <p:txBody>
              <a:bodyPr rtlCol="0" anchor="ctr"/>
              <a:lstStyle/>
              <a:p>
                <a:endParaRPr lang="zh-CN" altLang="en-US"/>
              </a:p>
            </p:txBody>
          </p:sp>
          <p:sp>
            <p:nvSpPr>
              <p:cNvPr id="12" name="任意多边形: 形状 4"/>
              <p:cNvSpPr/>
              <p:nvPr>
                <p:custDataLst>
                  <p:tags r:id="rId8"/>
                </p:custDataLst>
              </p:nvPr>
            </p:nvSpPr>
            <p:spPr>
              <a:xfrm>
                <a:off x="7765" y="9076"/>
                <a:ext cx="11435" cy="1724"/>
              </a:xfrm>
              <a:custGeom>
                <a:avLst/>
                <a:gdLst>
                  <a:gd name="connsiteX0" fmla="*/ 0 w 7261225"/>
                  <a:gd name="connsiteY0" fmla="*/ 1094740 h 1094740"/>
                  <a:gd name="connsiteX1" fmla="*/ 7261225 w 7261225"/>
                  <a:gd name="connsiteY1" fmla="*/ 1094740 h 1094740"/>
                  <a:gd name="connsiteX2" fmla="*/ 7261225 w 7261225"/>
                  <a:gd name="connsiteY2" fmla="*/ 0 h 1094740"/>
                </a:gdLst>
                <a:ahLst/>
                <a:cxnLst>
                  <a:cxn ang="0">
                    <a:pos x="connsiteX0" y="connsiteY0"/>
                  </a:cxn>
                  <a:cxn ang="0">
                    <a:pos x="connsiteX1" y="connsiteY1"/>
                  </a:cxn>
                  <a:cxn ang="0">
                    <a:pos x="connsiteX2" y="connsiteY2"/>
                  </a:cxn>
                </a:cxnLst>
                <a:rect l="l" t="t" r="r" b="b"/>
                <a:pathLst>
                  <a:path w="7261225" h="1094740">
                    <a:moveTo>
                      <a:pt x="0" y="1094740"/>
                    </a:moveTo>
                    <a:lnTo>
                      <a:pt x="7261225" y="1094740"/>
                    </a:lnTo>
                    <a:lnTo>
                      <a:pt x="7261225" y="0"/>
                    </a:lnTo>
                    <a:close/>
                  </a:path>
                </a:pathLst>
              </a:custGeom>
              <a:solidFill>
                <a:schemeClr val="accent6"/>
              </a:solidFill>
              <a:ln w="6350" cap="flat">
                <a:noFill/>
                <a:prstDash val="solid"/>
                <a:miter/>
              </a:ln>
            </p:spPr>
            <p:txBody>
              <a:bodyPr rtlCol="0" anchor="ctr"/>
              <a:lstStyle/>
              <a:p>
                <a:endParaRPr lang="zh-CN" altLang="en-US"/>
              </a:p>
            </p:txBody>
          </p:sp>
        </p:grpSp>
      </p:grpSp>
      <p:sp>
        <p:nvSpPr>
          <p:cNvPr id="100" name="文本框 99"/>
          <p:cNvSpPr txBox="1"/>
          <p:nvPr/>
        </p:nvSpPr>
        <p:spPr>
          <a:xfrm>
            <a:off x="664845" y="2245995"/>
            <a:ext cx="10862945" cy="583565"/>
          </a:xfrm>
          <a:prstGeom prst="rect">
            <a:avLst/>
          </a:prstGeom>
          <a:noFill/>
          <a:ln w="9525">
            <a:noFill/>
          </a:ln>
        </p:spPr>
        <p:txBody>
          <a:bodyPr wrap="square">
            <a:spAutoFit/>
          </a:bodyPr>
          <a:p>
            <a:pPr indent="304800"/>
            <a:r>
              <a:rPr lang="en-US" altLang="zh-CN" sz="3200" b="0">
                <a:latin typeface="微软雅黑" panose="020B0503020204020204" pitchFamily="34" charset="-122"/>
                <a:ea typeface="微软雅黑" panose="020B0503020204020204" pitchFamily="34" charset="-122"/>
                <a:cs typeface="微软雅黑" panose="020B0503020204020204" pitchFamily="34" charset="-122"/>
              </a:rPr>
              <a:t>   </a:t>
            </a:r>
            <a:r>
              <a:rPr lang="zh-CN" sz="3200" b="0">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5" name="文本框 34"/>
          <p:cNvSpPr txBox="1"/>
          <p:nvPr>
            <p:custDataLst>
              <p:tags r:id="rId9"/>
            </p:custDataLst>
          </p:nvPr>
        </p:nvSpPr>
        <p:spPr>
          <a:xfrm>
            <a:off x="0" y="15240"/>
            <a:ext cx="3230245" cy="306705"/>
          </a:xfrm>
          <a:prstGeom prst="rect">
            <a:avLst/>
          </a:prstGeom>
          <a:noFill/>
        </p:spPr>
        <p:txBody>
          <a:bodyPr wrap="square" rtlCol="0" anchor="t">
            <a:spAutoFit/>
          </a:bodyPr>
          <a:p>
            <a:r>
              <a:rPr lang="en-US" altLang="zh-CN" sz="1400" b="1" dirty="0">
                <a:solidFill>
                  <a:schemeClr val="tx2"/>
                </a:solidFill>
                <a:sym typeface="+mn-ea"/>
              </a:rPr>
              <a:t>   </a:t>
            </a:r>
            <a:r>
              <a:rPr lang="zh-CN" altLang="en-US" sz="1400" b="1" dirty="0">
                <a:solidFill>
                  <a:schemeClr val="tx2"/>
                </a:solidFill>
                <a:sym typeface="+mn-ea"/>
              </a:rPr>
              <a:t>创新之处</a:t>
            </a:r>
            <a:endParaRPr lang="zh-CN" altLang="en-US" sz="1400" b="1" dirty="0">
              <a:solidFill>
                <a:schemeClr val="tx2"/>
              </a:solidFill>
              <a:sym typeface="+mn-ea"/>
            </a:endParaRPr>
          </a:p>
        </p:txBody>
      </p:sp>
      <p:sp>
        <p:nvSpPr>
          <p:cNvPr id="36" name="文本框 35"/>
          <p:cNvSpPr txBox="1"/>
          <p:nvPr>
            <p:custDataLst>
              <p:tags r:id="rId10"/>
            </p:custDataLst>
          </p:nvPr>
        </p:nvSpPr>
        <p:spPr>
          <a:xfrm>
            <a:off x="8194040" y="-55880"/>
            <a:ext cx="4476115" cy="397510"/>
          </a:xfrm>
          <a:prstGeom prst="rect">
            <a:avLst/>
          </a:prstGeom>
          <a:noFill/>
        </p:spPr>
        <p:txBody>
          <a:bodyPr wrap="square" rtlCol="0" anchor="t">
            <a:noAutofit/>
          </a:bodyPr>
          <a:p>
            <a:r>
              <a:rPr lang="en-US" altLang="zh-CN" sz="2000" b="1" dirty="0">
                <a:solidFill>
                  <a:srgbClr val="42494D"/>
                </a:solidFill>
                <a:latin typeface="黑体" panose="02010609060101010101" charset="-122"/>
                <a:ea typeface="黑体" panose="02010609060101010101" charset="-122"/>
                <a:sym typeface="+mn-ea"/>
              </a:rPr>
              <a:t>    </a:t>
            </a:r>
            <a:r>
              <a:rPr lang="zh-CN" altLang="en-US" sz="1600" b="1" dirty="0">
                <a:latin typeface="黑体" panose="02010609060101010101" charset="-122"/>
                <a:ea typeface="黑体" panose="02010609060101010101" charset="-122"/>
                <a:sym typeface="+mn-ea"/>
              </a:rPr>
              <a:t>江苏省陶行知研究会</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十四五</a:t>
            </a:r>
            <a:r>
              <a:rPr lang="en-US" altLang="zh-CN" sz="1600" b="1" dirty="0">
                <a:latin typeface="黑体" panose="02010609060101010101" charset="-122"/>
                <a:ea typeface="黑体" panose="02010609060101010101" charset="-122"/>
                <a:sym typeface="+mn-ea"/>
              </a:rPr>
              <a:t>”</a:t>
            </a:r>
            <a:r>
              <a:rPr lang="zh-CN" altLang="en-US" sz="1600" b="1" dirty="0">
                <a:latin typeface="黑体" panose="02010609060101010101" charset="-122"/>
                <a:ea typeface="黑体" panose="02010609060101010101" charset="-122"/>
                <a:sym typeface="+mn-ea"/>
              </a:rPr>
              <a:t>课题</a:t>
            </a:r>
            <a:endParaRPr lang="zh-CN" altLang="en-US" sz="1600" b="1" dirty="0">
              <a:solidFill>
                <a:schemeClr val="tx1"/>
              </a:solidFill>
              <a:latin typeface="黑体" panose="02010609060101010101" charset="-122"/>
              <a:ea typeface="黑体" panose="02010609060101010101" charset="-122"/>
              <a:sym typeface="+mn-ea"/>
            </a:endParaRPr>
          </a:p>
        </p:txBody>
      </p:sp>
      <p:grpSp>
        <p:nvGrpSpPr>
          <p:cNvPr id="13" name="组合 12"/>
          <p:cNvGrpSpPr/>
          <p:nvPr/>
        </p:nvGrpSpPr>
        <p:grpSpPr>
          <a:xfrm>
            <a:off x="859155" y="795020"/>
            <a:ext cx="10153650" cy="4906010"/>
            <a:chOff x="1713013" y="1619615"/>
            <a:chExt cx="9793162" cy="6019058"/>
          </a:xfrm>
        </p:grpSpPr>
        <p:sp>
          <p:nvSpPr>
            <p:cNvPr id="14" name="矩形 13"/>
            <p:cNvSpPr/>
            <p:nvPr>
              <p:custDataLst>
                <p:tags r:id="rId11"/>
              </p:custDataLst>
            </p:nvPr>
          </p:nvSpPr>
          <p:spPr>
            <a:xfrm>
              <a:off x="3176169" y="1619615"/>
              <a:ext cx="8330006" cy="6018279"/>
            </a:xfrm>
            <a:prstGeom prst="rect">
              <a:avLst/>
            </a:prstGeom>
            <a:solidFill>
              <a:schemeClr val="bg1">
                <a:lumMod val="85000"/>
              </a:schemeClr>
            </a:solidFill>
          </p:spPr>
          <p:txBody>
            <a:bodyPr wrap="square">
              <a:noAutofit/>
            </a:bodyPr>
            <a:p>
              <a:pPr indent="381000" fontAlgn="auto">
                <a:lnSpc>
                  <a:spcPct val="125000"/>
                </a:lnSpc>
              </a:pPr>
              <a:r>
                <a:rPr lang="en-US" altLang="zh-CN" sz="2600">
                  <a:ea typeface="宋体" panose="02010600030101010101" pitchFamily="2" charset="-122"/>
                  <a:sym typeface="+mn-ea"/>
                </a:rPr>
                <a:t>      </a:t>
              </a:r>
              <a:endParaRPr lang="en-US" altLang="zh-CN" sz="2600">
                <a:ea typeface="宋体" panose="02010600030101010101" pitchFamily="2" charset="-122"/>
                <a:sym typeface="+mn-ea"/>
              </a:endParaRPr>
            </a:p>
            <a:p>
              <a:pPr indent="381000" fontAlgn="auto">
                <a:lnSpc>
                  <a:spcPct val="125000"/>
                </a:lnSpc>
              </a:pPr>
              <a:r>
                <a:rPr lang="en-US" altLang="zh-CN" sz="2600">
                  <a:ea typeface="宋体" panose="02010600030101010101" pitchFamily="2" charset="-122"/>
                  <a:sym typeface="+mn-ea"/>
                </a:rPr>
                <a:t>  </a:t>
              </a:r>
              <a:r>
                <a:rPr sz="2600">
                  <a:ea typeface="宋体" panose="02010600030101010101" pitchFamily="2" charset="-122"/>
                  <a:sym typeface="+mn-ea"/>
                </a:rPr>
                <a:t>本课题研究的创新之处在于将陶行知的生活教育思想与现代小学体育教学相结合，突破了传统教学模式的局限，强调</a:t>
              </a:r>
              <a:r>
                <a:rPr lang="zh-CN" sz="2600">
                  <a:ea typeface="宋体" panose="02010600030101010101" pitchFamily="2" charset="-122"/>
                  <a:sym typeface="+mn-ea"/>
                </a:rPr>
                <a:t>了</a:t>
              </a:r>
              <a:r>
                <a:rPr sz="2600">
                  <a:ea typeface="宋体" panose="02010600030101010101" pitchFamily="2" charset="-122"/>
                  <a:sym typeface="+mn-ea"/>
                </a:rPr>
                <a:t>学生在体育学习中的主体性和个性化需求。</a:t>
              </a:r>
              <a:r>
                <a:rPr lang="zh-CN" sz="2600">
                  <a:ea typeface="宋体" panose="02010600030101010101" pitchFamily="2" charset="-122"/>
                  <a:sym typeface="+mn-ea"/>
                </a:rPr>
                <a:t>本</a:t>
              </a:r>
              <a:r>
                <a:rPr sz="2600">
                  <a:ea typeface="宋体" panose="02010600030101010101" pitchFamily="2" charset="-122"/>
                  <a:sym typeface="+mn-ea"/>
                </a:rPr>
                <a:t>研究构建了一种全新的小学体育生活化教学模式，该模式整合了生活化的情境、操作和实践应用，形成了一个系统化和具有真实体验性的学习过程，旨在激发和维持学生对体育活动的兴趣，促进其全面发展。</a:t>
              </a:r>
              <a:endParaRPr lang="zh-CN" altLang="en-US" sz="2600" kern="100" dirty="0">
                <a:latin typeface="微软雅黑" panose="020B0503020204020204" pitchFamily="34" charset="-122"/>
                <a:ea typeface="微软雅黑" panose="020B0503020204020204" pitchFamily="34" charset="-122"/>
              </a:endParaRPr>
            </a:p>
          </p:txBody>
        </p:sp>
        <p:sp>
          <p:nvSpPr>
            <p:cNvPr id="15" name="矩形 14"/>
            <p:cNvSpPr/>
            <p:nvPr>
              <p:custDataLst>
                <p:tags r:id="rId12"/>
              </p:custDataLst>
            </p:nvPr>
          </p:nvSpPr>
          <p:spPr>
            <a:xfrm>
              <a:off x="1713013" y="1619615"/>
              <a:ext cx="1463115" cy="601905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r>
                <a:rPr lang="zh-CN" altLang="en-US" sz="3200" b="1" dirty="0">
                  <a:latin typeface="微软雅黑" panose="020B0503020204020204" pitchFamily="34" charset="-122"/>
                  <a:ea typeface="微软雅黑" panose="020B0503020204020204" pitchFamily="34" charset="-122"/>
                </a:rPr>
                <a:t>创新</a:t>
              </a:r>
              <a:endParaRPr lang="zh-CN" altLang="en-US" sz="3200" b="1" dirty="0">
                <a:latin typeface="微软雅黑" panose="020B0503020204020204" pitchFamily="34" charset="-122"/>
                <a:ea typeface="微软雅黑" panose="020B0503020204020204" pitchFamily="34" charset="-122"/>
              </a:endParaRPr>
            </a:p>
            <a:p>
              <a:pPr algn="ctr">
                <a:lnSpc>
                  <a:spcPct val="120000"/>
                </a:lnSpc>
              </a:pPr>
              <a:r>
                <a:rPr lang="zh-CN" altLang="en-US" sz="3200" b="1" dirty="0">
                  <a:latin typeface="微软雅黑" panose="020B0503020204020204" pitchFamily="34" charset="-122"/>
                  <a:ea typeface="微软雅黑" panose="020B0503020204020204" pitchFamily="34" charset="-122"/>
                </a:rPr>
                <a:t>之处</a:t>
              </a:r>
              <a:endParaRPr lang="zh-CN" altLang="en-US" sz="3200" b="1" dirty="0">
                <a:latin typeface="微软雅黑" panose="020B0503020204020204" pitchFamily="34" charset="-122"/>
                <a:ea typeface="微软雅黑" panose="020B0503020204020204" pitchFamily="34" charset="-122"/>
              </a:endParaRPr>
            </a:p>
          </p:txBody>
        </p:sp>
      </p:grpSp>
      <p:sp>
        <p:nvSpPr>
          <p:cNvPr id="23" name="椭圆 22"/>
          <p:cNvSpPr/>
          <p:nvPr>
            <p:custDataLst>
              <p:tags r:id="rId13"/>
            </p:custDataLst>
          </p:nvPr>
        </p:nvSpPr>
        <p:spPr bwMode="auto">
          <a:xfrm>
            <a:off x="11021060" y="454660"/>
            <a:ext cx="1170940" cy="1093470"/>
          </a:xfrm>
          <a:prstGeom prst="ellipse">
            <a:avLst/>
          </a:prstGeom>
          <a:blipFill dpi="0" rotWithShape="1">
            <a:blip r:embed="rId14" cstate="print">
              <a:extLst>
                <a:ext uri="{BEBA8EAE-BF5A-486C-A8C5-ECC9F3942E4B}">
                  <a14:imgProps xmlns:a14="http://schemas.microsoft.com/office/drawing/2010/main">
                    <a14:imgLayer r:embed="rId15">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7" name="图片 106"/>
          <p:cNvPicPr/>
          <p:nvPr>
            <p:custDataLst>
              <p:tags r:id="rId16"/>
            </p:custDataLst>
          </p:nvPr>
        </p:nvPicPr>
        <p:blipFill>
          <a:blip r:embed="rId17"/>
          <a:stretch>
            <a:fillRect/>
          </a:stretch>
        </p:blipFill>
        <p:spPr>
          <a:xfrm>
            <a:off x="5343525" y="5584825"/>
            <a:ext cx="2419985" cy="1612265"/>
          </a:xfrm>
          <a:prstGeom prst="rect">
            <a:avLst/>
          </a:prstGeom>
          <a:noFill/>
          <a:ln w="9525">
            <a:noFill/>
          </a:ln>
        </p:spPr>
      </p:pic>
    </p:spTree>
    <p:custDataLst>
      <p:tags r:id="rId1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3934460" y="4245610"/>
            <a:ext cx="7793355" cy="1508125"/>
          </a:xfrm>
        </p:spPr>
        <p:txBody>
          <a:bodyPr>
            <a:normAutofit/>
          </a:bodyPr>
          <a:lstStyle/>
          <a:p>
            <a:r>
              <a:rPr lang="en-US" altLang="zh-CN" sz="2220" dirty="0">
                <a:latin typeface="+mn-ea"/>
                <a:ea typeface="+mn-ea"/>
                <a:cs typeface="+mn-ea"/>
              </a:rPr>
              <a:t>                                 2024.06</a:t>
            </a:r>
            <a:endParaRPr lang="en-US" altLang="zh-CN" sz="2220" dirty="0">
              <a:latin typeface="+mn-ea"/>
              <a:ea typeface="+mn-ea"/>
              <a:cs typeface="+mn-ea"/>
            </a:endParaRPr>
          </a:p>
        </p:txBody>
      </p:sp>
      <p:sp>
        <p:nvSpPr>
          <p:cNvPr id="3" name="文本框 2"/>
          <p:cNvSpPr txBox="1"/>
          <p:nvPr/>
        </p:nvSpPr>
        <p:spPr>
          <a:xfrm>
            <a:off x="191770" y="2295525"/>
            <a:ext cx="11663680" cy="3138170"/>
          </a:xfrm>
          <a:prstGeom prst="rect">
            <a:avLst/>
          </a:prstGeom>
          <a:noFill/>
        </p:spPr>
        <p:txBody>
          <a:bodyPr wrap="square" rtlCol="0" anchor="t">
            <a:spAutoFit/>
            <a:scene3d>
              <a:camera prst="orthographicFront"/>
              <a:lightRig rig="threePt" dir="t"/>
            </a:scene3d>
          </a:bodyPr>
          <a:p>
            <a:pPr indent="0" fontAlgn="auto">
              <a:lnSpc>
                <a:spcPct val="150000"/>
              </a:lnSpc>
            </a:pPr>
            <a:r>
              <a:rPr lang="en-US" altLang="zh-CN" sz="4400" dirty="0">
                <a:solidFill>
                  <a:schemeClr val="tx1"/>
                </a:solidFill>
                <a:effectLst>
                  <a:outerShdw blurRad="38100" dist="19050" dir="2700000" algn="tl" rotWithShape="0">
                    <a:schemeClr val="dk1">
                      <a:alpha val="40000"/>
                    </a:schemeClr>
                  </a:outerShdw>
                </a:effectLst>
                <a:latin typeface="+mn-ea"/>
                <a:cs typeface="+mn-ea"/>
                <a:sym typeface="+mn-ea"/>
              </a:rPr>
              <a:t>                恳请各位专家批评指正</a:t>
            </a:r>
            <a:br>
              <a:rPr lang="en-US" altLang="zh-CN" sz="4400" dirty="0">
                <a:solidFill>
                  <a:schemeClr val="tx1"/>
                </a:solidFill>
                <a:effectLst>
                  <a:outerShdw blurRad="38100" dist="19050" dir="2700000" algn="tl" rotWithShape="0">
                    <a:schemeClr val="dk1">
                      <a:alpha val="40000"/>
                    </a:schemeClr>
                  </a:outerShdw>
                </a:effectLst>
                <a:latin typeface="+mn-ea"/>
                <a:cs typeface="+mn-ea"/>
                <a:sym typeface="+mn-ea"/>
              </a:rPr>
            </a:br>
            <a:r>
              <a:rPr lang="en-US" altLang="zh-CN" sz="4400" dirty="0">
                <a:solidFill>
                  <a:schemeClr val="tx1"/>
                </a:solidFill>
                <a:effectLst>
                  <a:outerShdw blurRad="38100" dist="19050" dir="2700000" algn="tl" rotWithShape="0">
                    <a:schemeClr val="dk1">
                      <a:alpha val="40000"/>
                    </a:schemeClr>
                  </a:outerShdw>
                </a:effectLst>
                <a:latin typeface="+mn-ea"/>
                <a:cs typeface="+mn-ea"/>
                <a:sym typeface="+mn-ea"/>
              </a:rPr>
              <a:t>                             谢谢！</a:t>
            </a:r>
            <a:br>
              <a:rPr lang="en-US" altLang="zh-CN" sz="4400" dirty="0">
                <a:solidFill>
                  <a:schemeClr val="tx1"/>
                </a:solidFill>
                <a:effectLst>
                  <a:outerShdw blurRad="38100" dist="19050" dir="2700000" algn="tl" rotWithShape="0">
                    <a:schemeClr val="dk1">
                      <a:alpha val="40000"/>
                    </a:schemeClr>
                  </a:outerShdw>
                </a:effectLst>
                <a:latin typeface="+mn-ea"/>
                <a:cs typeface="+mn-ea"/>
                <a:sym typeface="+mn-ea"/>
              </a:rPr>
            </a:br>
            <a:endParaRPr lang="en-US" altLang="zh-CN" sz="4400" dirty="0">
              <a:solidFill>
                <a:schemeClr val="tx1"/>
              </a:solidFill>
              <a:effectLst>
                <a:outerShdw blurRad="38100" dist="19050" dir="2700000" algn="tl" rotWithShape="0">
                  <a:schemeClr val="dk1">
                    <a:alpha val="40000"/>
                  </a:schemeClr>
                </a:outerShdw>
              </a:effectLst>
              <a:latin typeface="+mn-ea"/>
              <a:ea typeface="微软雅黑" panose="020B0503020204020204" pitchFamily="34" charset="-122"/>
              <a:cs typeface="+mn-ea"/>
              <a:sym typeface="+mn-ea"/>
            </a:endParaRPr>
          </a:p>
        </p:txBody>
      </p:sp>
      <p:sp>
        <p:nvSpPr>
          <p:cNvPr id="23" name="椭圆 22"/>
          <p:cNvSpPr/>
          <p:nvPr>
            <p:custDataLst>
              <p:tags r:id="rId2"/>
            </p:custDataLst>
          </p:nvPr>
        </p:nvSpPr>
        <p:spPr bwMode="auto">
          <a:xfrm>
            <a:off x="0" y="0"/>
            <a:ext cx="1170940" cy="1093470"/>
          </a:xfrm>
          <a:prstGeom prst="ellipse">
            <a:avLst/>
          </a:prstGeom>
          <a:blipFill dpi="0" rotWithShape="1">
            <a:blip r:embed="rId3" cstate="print">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rcRect/>
            <a:stretch>
              <a:fillRect/>
            </a:stretch>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5"/>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1"/>
  <p:tag name="KSO_WM_UNIT_ID" val="_1*y*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2"/>
  <p:tag name="KSO_WM_UNIT_ID" val="_1*y*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3"/>
  <p:tag name="KSO_WM_UNIT_ID" val="_1*y*3"/>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4"/>
  <p:tag name="KSO_WM_UNIT_ID" val="_1*y*4"/>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5"/>
  <p:tag name="KSO_WM_UNIT_LAYERLEVEL" val="1"/>
  <p:tag name="KSO_WM_TAG_VERSION" val="1.0"/>
  <p:tag name="KSO_WM_BEAUTIFY_FLAG" val="#wm#"/>
  <p:tag name="KSO_WM_UNIT_TYPE" val="y"/>
  <p:tag name="KSO_WM_UNIT_INDEX" val="5"/>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1"/>
  <p:tag name="KSO_WM_UNIT_LAYERLEVEL" val="1"/>
  <p:tag name="KSO_WM_TAG_VERSION" val="1.0"/>
  <p:tag name="KSO_WM_BEAUTIFY_FLAG" val="#wm#"/>
  <p:tag name="KSO_WM_UNIT_TYPE" val="i"/>
  <p:tag name="KSO_WM_UNIT_INDEX" val="1"/>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2"/>
  <p:tag name="KSO_WM_UNIT_LAYERLEVEL" val="1"/>
  <p:tag name="KSO_WM_TAG_VERSION" val="1.0"/>
  <p:tag name="KSO_WM_BEAUTIFY_FLAG" val="#wm#"/>
  <p:tag name="KSO_WM_UNIT_TYPE" val="i"/>
  <p:tag name="KSO_WM_UNIT_INDEX" val="2"/>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3"/>
  <p:tag name="KSO_WM_UNIT_LAYERLEVEL" val="1"/>
  <p:tag name="KSO_WM_TAG_VERSION" val="1.0"/>
  <p:tag name="KSO_WM_BEAUTIFY_FLAG" val="#wm#"/>
  <p:tag name="KSO_WM_UNIT_TYPE" val="i"/>
  <p:tag name="KSO_WM_UNIT_INDEX" val="3"/>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4"/>
  <p:tag name="KSO_WM_UNIT_LAYERLEVEL" val="1"/>
  <p:tag name="KSO_WM_TAG_VERSION" val="1.0"/>
  <p:tag name="KSO_WM_BEAUTIFY_FLAG" val="#wm#"/>
  <p:tag name="KSO_WM_UNIT_TYPE" val="i"/>
  <p:tag name="KSO_WM_UNIT_INDEX" val="4"/>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5"/>
  <p:tag name="KSO_WM_UNIT_LAYERLEVEL" val="1"/>
  <p:tag name="KSO_WM_TAG_VERSION" val="1.0"/>
  <p:tag name="KSO_WM_BEAUTIFY_FLAG" val="#wm#"/>
  <p:tag name="KSO_WM_UNIT_TYPE" val="i"/>
  <p:tag name="KSO_WM_UNIT_INDEX" val="5"/>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2*i*4"/>
  <p:tag name="KSO_WM_UNIT_LAYERLEVEL" val="1"/>
  <p:tag name="KSO_WM_TAG_VERSION" val="1.0"/>
  <p:tag name="KSO_WM_BEAUTIFY_FLAG" val="#wm#"/>
  <p:tag name="KSO_WM_SLIDE_BACKGROUND_TYPE" val="general"/>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2"/>
</p:tagLst>
</file>

<file path=ppt/tags/tag100.xml><?xml version="1.0" encoding="utf-8"?>
<p:tagLst xmlns:p="http://schemas.openxmlformats.org/presentationml/2006/main">
  <p:tag name="KSO_WM_SLIDE_BACKGROUND_TYPE" val="frame"/>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2"/>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8.xml><?xml version="1.0" encoding="utf-8"?>
<p:tagLst xmlns:p="http://schemas.openxmlformats.org/presentationml/2006/main">
  <p:tag name="KSO_WM_SLIDE_BACKGROUND_TYPE" val="leftRight"/>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4*i*5"/>
  <p:tag name="KSO_WM_UNIT_LAYERLEVEL" val="1"/>
  <p:tag name="KSO_WM_TAG_VERSION" val="1.0"/>
  <p:tag name="KSO_WM_BEAUTIFY_FLAG" val="#wm#"/>
  <p:tag name="KSO_WM_SLIDE_BACKGROUND_TYPE" val="leftRight"/>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2"/>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5*i*4"/>
  <p:tag name="KSO_WM_UNIT_LAYERLEVEL" val="1"/>
  <p:tag name="KSO_WM_TAG_VERSION" val="1.0"/>
  <p:tag name="KSO_WM_BEAUTIFY_FLAG" val="#wm#"/>
  <p:tag name="KSO_WM_SLIDE_BACKGROUND_TYPE" val="topBotto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6*i*4"/>
  <p:tag name="KSO_WM_UNIT_LAYERLEVEL" val="1"/>
  <p:tag name="KSO_WM_TAG_VERSION" val="1.0"/>
  <p:tag name="KSO_WM_BEAUTIFY_FLAG" val="#wm#"/>
  <p:tag name="KSO_WM_SLIDE_BACKGROUND_TYPE" val="bottomTop"/>
</p:tagLst>
</file>

<file path=ppt/tags/tag130.xml><?xml version="1.0" encoding="utf-8"?>
<p:tagLst xmlns:p="http://schemas.openxmlformats.org/presentationml/2006/main">
  <p:tag name="KSO_WM_SLIDE_BACKGROUND_TYPE" val="bottomTop"/>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7*i*4"/>
  <p:tag name="KSO_WM_UNIT_LAYERLEVEL" val="1"/>
  <p:tag name="KSO_WM_TAG_VERSION" val="1.0"/>
  <p:tag name="KSO_WM_BEAUTIFY_FLAG" val="#wm#"/>
  <p:tag name="KSO_WM_SLIDE_BACKGROUND_TYPE" val="navigation"/>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153.xml><?xml version="1.0" encoding="utf-8"?>
<p:tagLst xmlns:p="http://schemas.openxmlformats.org/presentationml/2006/main">
  <p:tag name="KSO_WM_SLIDE_BACKGROUND_TYPE" val="belt"/>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 name="KSO_WM_SLIDE_BACKGROUND_TYPE" val="belt"/>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2"/>
</p:tagLst>
</file>

<file path=ppt/tags/tag156.xml><?xml version="1.0" encoding="utf-8"?>
<p:tagLst xmlns:p="http://schemas.openxmlformats.org/presentationml/2006/main">
  <p:tag name="KSO_WM_SLIDE_BACKGROUND_TYPE" val="belt"/>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 name="KSO_WM_SLIDE_BACKGROUND_TYPE" val="belt"/>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884"/>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884"/>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9.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3884"/>
  <p:tag name="KSO_WM_TEMPLATE_MASTER_THUMB_INDEX" val="12"/>
  <p:tag name="KSO_WM_TEMPLATE_THUMBS_INDEX" val="1、4、7、8、11、14、15、16、17、18、19、20、21、22、23、24、25、26"/>
</p:tagLst>
</file>

<file path=ppt/tags/tag170.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176_1*a*1"/>
  <p:tag name="KSO_WM_TEMPLATE_CATEGORY" val="custom"/>
  <p:tag name="KSO_WM_TEMPLATE_INDEX" val="20205176"/>
  <p:tag name="KSO_WM_UNIT_LAYERLEVEL" val="1"/>
  <p:tag name="KSO_WM_TAG_VERSION" val="1.0"/>
  <p:tag name="KSO_WM_BEAUTIFY_FLAG" val="#wm#"/>
</p:tagLst>
</file>

<file path=ppt/tags/tag171.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176_1*b*1"/>
  <p:tag name="KSO_WM_TEMPLATE_CATEGORY" val="custom"/>
  <p:tag name="KSO_WM_TEMPLATE_INDEX" val="20205176"/>
  <p:tag name="KSO_WM_UNIT_LAYERLEVEL" val="1"/>
  <p:tag name="KSO_WM_TAG_VERSION" val="1.0"/>
  <p:tag name="KSO_WM_BEAUTIFY_FLAG" val="#wm#"/>
</p:tagLst>
</file>

<file path=ppt/tags/tag172.xml><?xml version="1.0" encoding="utf-8"?>
<p:tagLst xmlns:p="http://schemas.openxmlformats.org/presentationml/2006/main">
  <p:tag name="KSO_WM_BEAUTIFY_FLAG" val=""/>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3884"/>
  <p:tag name="KSO_WM_SLIDE_LAYOUT" val="a_b"/>
  <p:tag name="KSO_WM_SLIDE_LAYOUT_CNT" val="1_1"/>
  <p:tag name="KSO_WM_UNIT_SHOW_EDIT_AREA_INDICATION" val="1"/>
  <p:tag name="KSO_WM_TEMPLATE_THUMBS_INDEX" val="1、4、7、12、13、14、15、16、17、18、20、24、25、28、33、36、40、43、44"/>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15*i*3"/>
  <p:tag name="KSO_WM_TEMPLATE_CATEGORY" val="custom"/>
  <p:tag name="KSO_WM_TEMPLATE_INDEX" val="20203884"/>
  <p:tag name="KSO_WM_UNIT_LAYERLEVEL" val="1"/>
  <p:tag name="KSO_WM_TAG_VERSION" val="1.0"/>
  <p:tag name="KSO_WM_BEAUTIFY_FLAG" val="#wm#"/>
  <p:tag name="KSO_WM_UNIT_TYPE" val="i"/>
  <p:tag name="KSO_WM_UNIT_INDEX" val="3"/>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5*i*1"/>
  <p:tag name="KSO_WM_TEMPLATE_CATEGORY" val="custom"/>
  <p:tag name="KSO_WM_TEMPLATE_INDEX" val="20203884"/>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5*i*2"/>
  <p:tag name="KSO_WM_TEMPLATE_CATEGORY" val="custom"/>
  <p:tag name="KSO_WM_TEMPLATE_INDEX" val="20203884"/>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5*i*4"/>
  <p:tag name="KSO_WM_TEMPLATE_CATEGORY" val="custom"/>
  <p:tag name="KSO_WM_TEMPLATE_INDEX" val="20203884"/>
  <p:tag name="KSO_WM_UNIT_LAYERLEVEL" val="1"/>
  <p:tag name="KSO_WM_TAG_VERSION" val="1.0"/>
  <p:tag name="KSO_WM_BEAUTIFY_FLAG" val="#wm#"/>
</p:tagLst>
</file>

<file path=ppt/tags/tag179.xml><?xml version="1.0" encoding="utf-8"?>
<p:tagLst xmlns:p="http://schemas.openxmlformats.org/presentationml/2006/main">
  <p:tag name="KSO_WM_UNIT_ISCONTENTSTITLE" val="0"/>
  <p:tag name="KSO_WM_UNIT_PRESET_TEXT" val="单击此处添加标题"/>
  <p:tag name="KSO_WM_UNIT_NOCLEAR" val="0"/>
  <p:tag name="KSO_WM_UNIT_VALUE" val="22"/>
  <p:tag name="KSO_WM_UNIT_HIGHLIGHT" val="0"/>
  <p:tag name="KSO_WM_UNIT_COMPATIBLE" val="0"/>
  <p:tag name="KSO_WM_UNIT_DIAGRAM_ISNUMVISUAL" val="0"/>
  <p:tag name="KSO_WM_UNIT_DIAGRAM_ISREFERUNIT" val="0"/>
  <p:tag name="KSO_WM_UNIT_TYPE" val="a"/>
  <p:tag name="KSO_WM_UNIT_INDEX" val="1"/>
  <p:tag name="KSO_WM_UNIT_ID" val="custom20203884_15*a*1"/>
  <p:tag name="KSO_WM_TEMPLATE_CATEGORY" val="custom"/>
  <p:tag name="KSO_WM_TEMPLATE_INDEX" val="20203884"/>
  <p:tag name="KSO_WM_UNIT_LAYERLEVEL" val="1"/>
  <p:tag name="KSO_WM_TAG_VERSION" val="1.0"/>
  <p:tag name="KSO_WM_BEAUTIFY_FLAG" val="#wm#"/>
  <p:tag name="KSO_WM_UNIT_ISNUMDGMTITLE" val="0"/>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15*i*3"/>
  <p:tag name="KSO_WM_TEMPLATE_CATEGORY" val="custom"/>
  <p:tag name="KSO_WM_TEMPLATE_INDEX" val="20203884"/>
  <p:tag name="KSO_WM_UNIT_LAYERLEVEL" val="1"/>
  <p:tag name="KSO_WM_TAG_VERSION" val="1.0"/>
  <p:tag name="KSO_WM_BEAUTIFY_FLAG" val="#wm#"/>
  <p:tag name="KSO_WM_UNIT_TYPE" val="i"/>
  <p:tag name="KSO_WM_UNIT_INDEX" val="3"/>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5*i*1"/>
  <p:tag name="KSO_WM_TEMPLATE_CATEGORY" val="custom"/>
  <p:tag name="KSO_WM_TEMPLATE_INDEX" val="20203884"/>
  <p:tag name="KSO_WM_UNIT_LAYERLEVEL" val="1"/>
  <p:tag name="KSO_WM_TAG_VERSION" val="1.0"/>
  <p:tag name="KSO_WM_BEAUTIFY_FLAG" val=""/>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5*i*2"/>
  <p:tag name="KSO_WM_TEMPLATE_CATEGORY" val="custom"/>
  <p:tag name="KSO_WM_TEMPLATE_INDEX" val="20203884"/>
  <p:tag name="KSO_WM_UNIT_LAYERLEVEL" val="1"/>
  <p:tag name="KSO_WM_TAG_VERSION" val="1.0"/>
  <p:tag name="KSO_WM_BEAUTIFY_FLAG" val=""/>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5*i*4"/>
  <p:tag name="KSO_WM_TEMPLATE_CATEGORY" val="custom"/>
  <p:tag name="KSO_WM_TEMPLATE_INDEX" val="20203884"/>
  <p:tag name="KSO_WM_UNIT_LAYERLEVEL" val="1"/>
  <p:tag name="KSO_WM_TAG_VERSION" val="1.0"/>
  <p:tag name="KSO_WM_BEAUTIFY_FLAG" val=""/>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188.xml><?xml version="1.0" encoding="utf-8"?>
<p:tagLst xmlns:p="http://schemas.openxmlformats.org/presentationml/2006/main">
  <p:tag name="KSO_WM_BEAUTIFY_FLAG" val=""/>
</p:tagLst>
</file>

<file path=ppt/tags/tag189.xml><?xml version="1.0" encoding="utf-8"?>
<p:tagLst xmlns:p="http://schemas.openxmlformats.org/presentationml/2006/main">
  <p:tag name="KSO_WM_BEAUTIFY_FLAG" val=""/>
</p:tagLst>
</file>

<file path=ppt/tags/tag190.xml><?xml version="1.0" encoding="utf-8"?>
<p:tagLst xmlns:p="http://schemas.openxmlformats.org/presentationml/2006/main">
  <p:tag name="KSO_WM_SLIDE_ID" val="custom20203884_15"/>
  <p:tag name="KSO_WM_TEMPLATE_SUBCATEGORY" val="0"/>
  <p:tag name="KSO_WM_TEMPLATE_MASTER_TYPE" val="1"/>
  <p:tag name="KSO_WM_TEMPLATE_COLOR_TYPE" val="1"/>
  <p:tag name="KSO_WM_SLIDE_ITEM_CNT" val="0"/>
  <p:tag name="KSO_WM_SLIDE_INDEX" val="15"/>
  <p:tag name="KSO_WM_TAG_VERSION" val="1.0"/>
  <p:tag name="KSO_WM_BEAUTIFY_FLAG" val="#wm#"/>
  <p:tag name="KSO_WM_TEMPLATE_CATEGORY" val="custom"/>
  <p:tag name="KSO_WM_TEMPLATE_INDEX" val="20203884"/>
  <p:tag name="KSO_WM_SLIDE_LAYOUT" val="a_h"/>
  <p:tag name="KSO_WM_SLIDE_LAYOUT_CNT" val="1_2"/>
  <p:tag name="KSO_WM_SLIDE_TYPE" val="text"/>
  <p:tag name="KSO_WM_SLIDE_SUBTYPE" val="pureTxt"/>
  <p:tag name="KSO_WM_SLIDE_SIZE" val="668.05*256"/>
  <p:tag name="KSO_WM_SLIDE_POSITION" val="158.55*182.8"/>
</p:tagLst>
</file>

<file path=ppt/tags/tag191.xml><?xml version="1.0" encoding="utf-8"?>
<p:tagLst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3884_9*a*1"/>
  <p:tag name="KSO_WM_TEMPLATE_CATEGORY" val="custom"/>
  <p:tag name="KSO_WM_TEMPLATE_INDEX" val="20203884"/>
  <p:tag name="KSO_WM_UNIT_LAYERLEVEL" val="1"/>
  <p:tag name="KSO_WM_TAG_VERSION" val="1.0"/>
  <p:tag name="KSO_WM_BEAUTIFY_FLAG" val="#wm#"/>
  <p:tag name="KSO_WM_DIAGRAM_GROUP_CODE" val="l1-2"/>
  <p:tag name="KSO_WM_UNIT_ISNUMDGMTITLE" val="0"/>
  <p:tag name="KSO_WM_UNIT_TEXT_FILL_FORE_SCHEMECOLOR_INDEX" val="5"/>
  <p:tag name="KSO_WM_UNIT_TEXT_FILL_TYPE" val="1"/>
  <p:tag name="KSO_WM_UNIT_USESOURCEFORMAT_APPLY" val="1"/>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196.xml><?xml version="1.0" encoding="utf-8"?>
<p:tagLst xmlns:p="http://schemas.openxmlformats.org/presentationml/2006/main">
  <p:tag name="KSO_WM_BEAUTIFY_FLAG" val=""/>
</p:tagLst>
</file>

<file path=ppt/tags/tag197.xml><?xml version="1.0" encoding="utf-8"?>
<p:tagLst xmlns:p="http://schemas.openxmlformats.org/presentationml/2006/main">
  <p:tag name="KSO_WM_BEAUTIFY_FLAG" val=""/>
</p:tagLst>
</file>

<file path=ppt/tags/tag198.xml><?xml version="1.0" encoding="utf-8"?>
<p:tagLst xmlns:p="http://schemas.openxmlformats.org/presentationml/2006/main">
  <p:tag name="KSO_WM_BEAUTIFY_FLAG" val=""/>
</p:tagLst>
</file>

<file path=ppt/tags/tag199.xml><?xml version="1.0" encoding="utf-8"?>
<p:tagLst xmlns:p="http://schemas.openxmlformats.org/presentationml/2006/main">
  <p:tag name="KSO_WM_BEAUTIFY_FLAG" val=""/>
</p:tagLst>
</file>

<file path=ppt/tags/tag200.xml><?xml version="1.0" encoding="utf-8"?>
<p:tagLst xmlns:p="http://schemas.openxmlformats.org/presentationml/2006/main">
  <p:tag name="KSO_WM_BEAUTIFY_FLAG" val=""/>
</p:tagLst>
</file>

<file path=ppt/tags/tag201.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1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1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1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1_1"/>
  <p:tag name="KSO_WM_UNIT_PRESET_TEXT" val="单击此处添加标题"/>
  <p:tag name="KSO_WM_UNIT_TEXT_FILL_FORE_SCHEMECOLOR_INDEX" val="13"/>
  <p:tag name="KSO_WM_UNIT_TEXT_FILL_TYPE" val="1"/>
  <p:tag name="KSO_WM_UNIT_USESOURCEFORMAT_APPLY" val="1"/>
  <p:tag name="KSO_WM_UNIT_ISNUMDGMTITLE" val="0"/>
  <p:tag name="KSO_WM_DIAGRAM_VIRTUALLY_FRAME" val="{&quot;height&quot;:318.1906299212598,&quot;left&quot;:42.39716535433071,&quot;top&quot;:93.83740157480315,&quot;width&quot;:754.6528346456693}"/>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3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3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3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3_1"/>
  <p:tag name="KSO_WM_UNIT_PRESET_TEXT" val="单击此处添加标题"/>
  <p:tag name="KSO_WM_UNIT_TEXT_FILL_FORE_SCHEMECOLOR_INDEX" val="13"/>
  <p:tag name="KSO_WM_UNIT_TEXT_FILL_TYPE" val="1"/>
  <p:tag name="KSO_WM_UNIT_USESOURCEFORMAT_APPLY" val="1"/>
  <p:tag name="KSO_WM_UNIT_VALUE" val="10"/>
  <p:tag name="KSO_WM_UNIT_ISNUMDGMTITLE" val="0"/>
  <p:tag name="KSO_WM_DIAGRAM_VIRTUALLY_FRAME" val="{&quot;height&quot;:318.1906299212598,&quot;left&quot;:42.39716535433071,&quot;top&quot;:93.83740157480315,&quot;width&quot;:754.6528346456693}"/>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2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2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2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2_1"/>
  <p:tag name="KSO_WM_UNIT_PRESET_TEXT" val="单击此处添加标题"/>
  <p:tag name="KSO_WM_UNIT_TEXT_FILL_FORE_SCHEMECOLOR_INDEX" val="13"/>
  <p:tag name="KSO_WM_UNIT_TEXT_FILL_TYPE" val="1"/>
  <p:tag name="KSO_WM_UNIT_USESOURCEFORMAT_APPLY" val="1"/>
  <p:tag name="KSO_WM_UNIT_VALUE" val="10"/>
  <p:tag name="KSO_WM_UNIT_ISNUMDGMTITLE" val="0"/>
  <p:tag name="KSO_WM_DIAGRAM_VIRTUALLY_FRAME" val="{&quot;height&quot;:318.1906299212598,&quot;left&quot;:42.39716535433071,&quot;top&quot;:93.83740157480315,&quot;width&quot;:754.6528346456693}"/>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4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4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4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4_1"/>
  <p:tag name="KSO_WM_UNIT_PRESET_TEXT" val="单击此处添加标题"/>
  <p:tag name="KSO_WM_UNIT_TEXT_FILL_FORE_SCHEMECOLOR_INDEX" val="13"/>
  <p:tag name="KSO_WM_UNIT_TEXT_FILL_TYPE" val="1"/>
  <p:tag name="KSO_WM_UNIT_USESOURCEFORMAT_APPLY" val="1"/>
  <p:tag name="KSO_WM_UNIT_ISNUMDGMTITLE" val="0"/>
  <p:tag name="KSO_WM_DIAGRAM_VIRTUALLY_FRAME" val="{&quot;height&quot;:318.1906299212598,&quot;left&quot;:42.39716535433071,&quot;top&quot;:93.83740157480315,&quot;width&quot;:754.6528346456693}"/>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a*1"/>
  <p:tag name="KSO_WM_TEMPLATE_CATEGORY" val="custom"/>
  <p:tag name="KSO_WM_TEMPLATE_INDEX" val="20203884"/>
  <p:tag name="KSO_WM_UNIT_LAYERLEVEL" val="1"/>
  <p:tag name="KSO_WM_TAG_VERSION" val="1.0"/>
  <p:tag name="KSO_WM_BEAUTIFY_FLAG" val="#wm#"/>
  <p:tag name="KSO_WM_UNIT_ISCONTENTSTITLE" val="1"/>
  <p:tag name="KSO_WM_UNIT_PRESET_TEXT" val="CONTENTS"/>
  <p:tag name="KSO_WM_UNIT_NOCLEAR" val="0"/>
  <p:tag name="KSO_WM_UNIT_VALUE" val="7"/>
  <p:tag name="KSO_WM_DIAGRAM_GROUP_CODE" val="l1-1"/>
  <p:tag name="KSO_WM_UNIT_TYPE" val="a"/>
  <p:tag name="KSO_WM_UNIT_INDEX" val="1"/>
  <p:tag name="KSO_WM_UNIT_TEXT_FILL_FORE_SCHEMECOLOR_INDEX" val="13"/>
  <p:tag name="KSO_WM_UNIT_TEXT_FILL_TYPE" val="1"/>
  <p:tag name="KSO_WM_UNIT_USESOURCEFORMAT_APPLY" val="1"/>
  <p:tag name="KSO_WM_UNIT_ISNUMDGMTITLE" val="0"/>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5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5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5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5_1"/>
  <p:tag name="KSO_WM_UNIT_PRESET_TEXT" val="单击此处添加标题"/>
  <p:tag name="KSO_WM_UNIT_TEXT_FILL_FORE_SCHEMECOLOR_INDEX" val="13"/>
  <p:tag name="KSO_WM_UNIT_TEXT_FILL_TYPE" val="1"/>
  <p:tag name="KSO_WM_UNIT_USESOURCEFORMAT_APPLY" val="1"/>
  <p:tag name="KSO_WM_UNIT_ISNUMDGMTITLE" val="0"/>
  <p:tag name="KSO_WM_DIAGRAM_VIRTUALLY_FRAME" val="{&quot;height&quot;:318.1906299212598,&quot;left&quot;:42.39716535433071,&quot;top&quot;:93.83740157480315,&quot;width&quot;:754.6528346456693}"/>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6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6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6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6_1"/>
  <p:tag name="KSO_WM_UNIT_PRESET_TEXT" val="单击此处添加标题"/>
  <p:tag name="KSO_WM_UNIT_TEXT_FILL_FORE_SCHEMECOLOR_INDEX" val="13"/>
  <p:tag name="KSO_WM_UNIT_TEXT_FILL_TYPE" val="1"/>
  <p:tag name="KSO_WM_UNIT_USESOURCEFORMAT_APPLY" val="1"/>
  <p:tag name="KSO_WM_UNIT_ISNUMDGMTITLE" val="0"/>
  <p:tag name="KSO_WM_DIAGRAM_VIRTUALLY_FRAME" val="{&quot;height&quot;:318.1906299212598,&quot;left&quot;:42.39716535433071,&quot;top&quot;:93.83740157480315,&quot;width&quot;:754.6528346456693}"/>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2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2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i*1_4_1"/>
  <p:tag name="KSO_WM_TEMPLATE_CATEGORY" val="custom"/>
  <p:tag name="KSO_WM_TEMPLATE_INDEX" val="20203884"/>
  <p:tag name="KSO_WM_UNIT_LAYERLEVEL" val="1_1_1"/>
  <p:tag name="KSO_WM_TAG_VERSION" val="1.0"/>
  <p:tag name="KSO_WM_BEAUTIFY_FLAG" val="#wm#"/>
  <p:tag name="KSO_WM_DIAGRAM_GROUP_CODE" val="l1-1"/>
  <p:tag name="KSO_WM_UNIT_TYPE" val="l_h_i"/>
  <p:tag name="KSO_WM_UNIT_INDEX" val="1_4_1"/>
  <p:tag name="KSO_WM_UNIT_TEXT_FILL_FORE_SCHEMECOLOR_INDEX" val="5"/>
  <p:tag name="KSO_WM_UNIT_TEXT_FILL_TYPE" val="1"/>
  <p:tag name="KSO_WM_UNIT_USESOURCEFORMAT_APPLY" val="1"/>
  <p:tag name="KSO_WM_DIAGRAM_VIRTUALLY_FRAME" val="{&quot;height&quot;:318.1906299212598,&quot;left&quot;:42.39716535433071,&quot;top&quot;:93.83740157480315,&quot;width&quot;:754.6528346456693}"/>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2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2_1"/>
  <p:tag name="KSO_WM_UNIT_PRESET_TEXT" val="单击此处添加标题"/>
  <p:tag name="KSO_WM_UNIT_TEXT_FILL_FORE_SCHEMECOLOR_INDEX" val="13"/>
  <p:tag name="KSO_WM_UNIT_TEXT_FILL_TYPE" val="1"/>
  <p:tag name="KSO_WM_UNIT_USESOURCEFORMAT_APPLY" val="1"/>
  <p:tag name="KSO_WM_UNIT_VALUE" val="10"/>
  <p:tag name="KSO_WM_UNIT_ISNUMDGMTITLE" val="0"/>
  <p:tag name="KSO_WM_DIAGRAM_VIRTUALLY_FRAME" val="{&quot;height&quot;:318.1906299212598,&quot;left&quot;:42.39716535433071,&quot;top&quot;:93.83740157480315,&quot;width&quot;:754.6528346456693}"/>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4_1"/>
  <p:tag name="KSO_WM_TEMPLATE_CATEGORY" val="custom"/>
  <p:tag name="KSO_WM_TEMPLATE_INDEX" val="20203884"/>
  <p:tag name="KSO_WM_UNIT_LAYERLEVEL" val="1_1_1"/>
  <p:tag name="KSO_WM_TAG_VERSION" val="1.0"/>
  <p:tag name="KSO_WM_BEAUTIFY_FLAG" val="#wm#"/>
  <p:tag name="KSO_WM_UNIT_ISCONTENTSTITLE" val="0"/>
  <p:tag name="KSO_WM_UNIT_NOCLEAR" val="0"/>
  <p:tag name="KSO_WM_DIAGRAM_GROUP_CODE" val="l1-1"/>
  <p:tag name="KSO_WM_UNIT_TYPE" val="l_h_a"/>
  <p:tag name="KSO_WM_UNIT_INDEX" val="1_4_1"/>
  <p:tag name="KSO_WM_UNIT_PRESET_TEXT" val="单击此处添加标题"/>
  <p:tag name="KSO_WM_UNIT_TEXT_FILL_FORE_SCHEMECOLOR_INDEX" val="13"/>
  <p:tag name="KSO_WM_UNIT_TEXT_FILL_TYPE" val="1"/>
  <p:tag name="KSO_WM_UNIT_USESOURCEFORMAT_APPLY" val="1"/>
  <p:tag name="KSO_WM_UNIT_ISNUMDGMTITLE" val="0"/>
  <p:tag name="KSO_WM_DIAGRAM_VIRTUALLY_FRAME" val="{&quot;height&quot;:318.1906299212598,&quot;left&quot;:42.39716535433071,&quot;top&quot;:93.83740157480315,&quot;width&quot;:754.6528346456693}"/>
</p:tagLst>
</file>

<file path=ppt/tags/tag219.xml><?xml version="1.0" encoding="utf-8"?>
<p:tagLst xmlns:p="http://schemas.openxmlformats.org/presentationml/2006/main">
  <p:tag name="KSO_WM_BEAUTIFY_FLAG" val=""/>
</p:tagLst>
</file>

<file path=ppt/tags/tag220.xml><?xml version="1.0" encoding="utf-8"?>
<p:tagLst xmlns:p="http://schemas.openxmlformats.org/presentationml/2006/main">
  <p:tag name="KSO_WM_BEAUTIFY_FLAG" val=""/>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6*l_h_a*1_3_1"/>
  <p:tag name="KSO_WM_TEMPLATE_CATEGORY" val="custom"/>
  <p:tag name="KSO_WM_TEMPLATE_INDEX" val="20203884"/>
  <p:tag name="KSO_WM_UNIT_LAYERLEVEL" val="1_1_1"/>
  <p:tag name="KSO_WM_TAG_VERSION" val="1.0"/>
  <p:tag name="KSO_WM_BEAUTIFY_FLAG" val=""/>
  <p:tag name="KSO_WM_UNIT_ISCONTENTSTITLE" val="0"/>
  <p:tag name="KSO_WM_UNIT_NOCLEAR" val="0"/>
  <p:tag name="KSO_WM_DIAGRAM_GROUP_CODE" val="l1-1"/>
  <p:tag name="KSO_WM_UNIT_TYPE" val="l_h_a"/>
  <p:tag name="KSO_WM_UNIT_INDEX" val="1_3_1"/>
  <p:tag name="KSO_WM_UNIT_PRESET_TEXT" val="单击此处添加标题"/>
  <p:tag name="KSO_WM_UNIT_TEXT_FILL_FORE_SCHEMECOLOR_INDEX" val="13"/>
  <p:tag name="KSO_WM_UNIT_TEXT_FILL_TYPE" val="1"/>
  <p:tag name="KSO_WM_UNIT_USESOURCEFORMAT_APPLY" val="1"/>
  <p:tag name="KSO_WM_UNIT_VALUE" val="10"/>
  <p:tag name="KSO_WM_UNIT_ISNUMDGMTITLE" val="0"/>
</p:tagLst>
</file>

<file path=ppt/tags/tag222.xml><?xml version="1.0" encoding="utf-8"?>
<p:tagLst xmlns:p="http://schemas.openxmlformats.org/presentationml/2006/main">
  <p:tag name="KSO_WM_SLIDE_ID" val="custom20203884_6"/>
  <p:tag name="KSO_WM_TEMPLATE_SUBCATEGORY" val="0"/>
  <p:tag name="KSO_WM_TEMPLATE_MASTER_TYPE" val="1"/>
  <p:tag name="KSO_WM_TEMPLATE_COLOR_TYPE" val="1"/>
  <p:tag name="KSO_WM_SLIDE_ITEM_CNT" val="6"/>
  <p:tag name="KSO_WM_SLIDE_INDEX" val="6"/>
  <p:tag name="KSO_WM_DIAGRAM_GROUP_CODE" val="l1-1"/>
  <p:tag name="KSO_WM_SLIDE_DIAGTYPE" val="l"/>
  <p:tag name="KSO_WM_TAG_VERSION" val="1.0"/>
  <p:tag name="KSO_WM_BEAUTIFY_FLAG" val="#wm#"/>
  <p:tag name="KSO_WM_TEMPLATE_CATEGORY" val="custom"/>
  <p:tag name="KSO_WM_TEMPLATE_INDEX" val="20203884"/>
  <p:tag name="KSO_WM_SLIDE_LAYOUT" val="a_l"/>
  <p:tag name="KSO_WM_SLIDE_LAYOUT_CNT" val="1_1"/>
  <p:tag name="KSO_WM_SLIDE_TYPE" val="contents"/>
  <p:tag name="KSO_WM_SLIDE_SUBTYPE" val="diag"/>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224.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226.xml><?xml version="1.0" encoding="utf-8"?>
<p:tagLst xmlns:p="http://schemas.openxmlformats.org/presentationml/2006/main">
  <p:tag name="KSO_WM_BEAUTIFY_FLAG" val=""/>
</p:tagLst>
</file>

<file path=ppt/tags/tag227.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232.xml><?xml version="1.0" encoding="utf-8"?>
<p:tagLst xmlns:p="http://schemas.openxmlformats.org/presentationml/2006/main">
  <p:tag name="KSO_WM_BEAUTIFY_FLAG" val=""/>
</p:tagLst>
</file>

<file path=ppt/tags/tag233.xml><?xml version="1.0" encoding="utf-8"?>
<p:tagLst xmlns:p="http://schemas.openxmlformats.org/presentationml/2006/main">
  <p:tag name="KSO_WM_BEAUTIFY_FLAG" val=""/>
</p:tagLst>
</file>

<file path=ppt/tags/tag234.xml><?xml version="1.0" encoding="utf-8"?>
<p:tagLst xmlns:p="http://schemas.openxmlformats.org/presentationml/2006/main">
  <p:tag name="KSO_WM_BEAUTIFY_FLAG" val=""/>
</p:tagLst>
</file>

<file path=ppt/tags/tag235.xml><?xml version="1.0" encoding="utf-8"?>
<p:tagLst xmlns:p="http://schemas.openxmlformats.org/presentationml/2006/main">
  <p:tag name="KSO_WM_BEAUTIFY_FLAG" val=""/>
</p:tagLst>
</file>

<file path=ppt/tags/tag236.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238.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240.xml><?xml version="1.0" encoding="utf-8"?>
<p:tagLst xmlns:p="http://schemas.openxmlformats.org/presentationml/2006/main">
  <p:tag name="KSO_WM_BEAUTIFY_FLAG" val=""/>
</p:tagLst>
</file>

<file path=ppt/tags/tag241.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6*i*1"/>
  <p:tag name="KSO_WM_TEMPLATE_CATEGORY" val="custom"/>
  <p:tag name="KSO_WM_TEMPLATE_INDEX" val="20203884"/>
  <p:tag name="KSO_WM_UNIT_LAYERLEVEL" val="1"/>
  <p:tag name="KSO_WM_TAG_VERSION" val="1.0"/>
  <p:tag name="KSO_WM_BEAUTIFY_FLAG" val="#wm#"/>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6*i*2"/>
  <p:tag name="KSO_WM_TEMPLATE_CATEGORY" val="custom"/>
  <p:tag name="KSO_WM_TEMPLATE_INDEX" val="20203884"/>
  <p:tag name="KSO_WM_UNIT_LAYERLEVEL" val="1"/>
  <p:tag name="KSO_WM_TAG_VERSION" val="1.0"/>
  <p:tag name="KSO_WM_BEAUTIFY_FLAG" val="#wm#"/>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6*i*3"/>
  <p:tag name="KSO_WM_TEMPLATE_CATEGORY" val="custom"/>
  <p:tag name="KSO_WM_TEMPLATE_INDEX" val="20203884"/>
  <p:tag name="KSO_WM_UNIT_LAYERLEVEL" val="1"/>
  <p:tag name="KSO_WM_TAG_VERSION" val="1.0"/>
  <p:tag name="KSO_WM_BEAUTIFY_FLAG" val="#wm#"/>
</p:tagLst>
</file>

<file path=ppt/tags/tag245.xml><?xml version="1.0" encoding="utf-8"?>
<p:tagLst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3884_9*a*1"/>
  <p:tag name="KSO_WM_TEMPLATE_CATEGORY" val="custom"/>
  <p:tag name="KSO_WM_TEMPLATE_INDEX" val="20203884"/>
  <p:tag name="KSO_WM_UNIT_LAYERLEVEL" val="1"/>
  <p:tag name="KSO_WM_TAG_VERSION" val="1.0"/>
  <p:tag name="KSO_WM_BEAUTIFY_FLAG" val="#wm#"/>
  <p:tag name="KSO_WM_DIAGRAM_GROUP_CODE" val="l1-2"/>
  <p:tag name="KSO_WM_UNIT_ISNUMDGMTITLE" val="0"/>
  <p:tag name="KSO_WM_UNIT_TEXT_FILL_FORE_SCHEMECOLOR_INDEX" val="5"/>
  <p:tag name="KSO_WM_UNIT_TEXT_FILL_TYPE" val="1"/>
  <p:tag name="KSO_WM_UNIT_USESOURCEFORMAT_APPLY" val="1"/>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250.xml><?xml version="1.0" encoding="utf-8"?>
<p:tagLst xmlns:p="http://schemas.openxmlformats.org/presentationml/2006/main">
  <p:tag name="KSO_WM_BEAUTIFY_FLAG" val=""/>
</p:tagLst>
</file>

<file path=ppt/tags/tag251.xml><?xml version="1.0" encoding="utf-8"?>
<p:tagLst xmlns:p="http://schemas.openxmlformats.org/presentationml/2006/main">
  <p:tag name="KSO_WM_BEAUTIFY_FLAG" val=""/>
</p:tagLst>
</file>

<file path=ppt/tags/tag252.xml><?xml version="1.0" encoding="utf-8"?>
<p:tagLst xmlns:p="http://schemas.openxmlformats.org/presentationml/2006/main">
  <p:tag name="KSO_WM_BEAUTIFY_FLAG" val=""/>
</p:tagLst>
</file>

<file path=ppt/tags/tag253.xml><?xml version="1.0" encoding="utf-8"?>
<p:tagLst xmlns:p="http://schemas.openxmlformats.org/presentationml/2006/main">
  <p:tag name="KSO_WM_BEAUTIFY_FLAG" val=""/>
</p:tagLst>
</file>

<file path=ppt/tags/tag254.xml><?xml version="1.0" encoding="utf-8"?>
<p:tagLst xmlns:p="http://schemas.openxmlformats.org/presentationml/2006/main">
  <p:tag name="KSO_WM_SLIDE_ID" val="custom20203884_16"/>
  <p:tag name="KSO_WM_TEMPLATE_SUBCATEGORY" val="0"/>
  <p:tag name="KSO_WM_TEMPLATE_MASTER_TYPE" val="1"/>
  <p:tag name="KSO_WM_TEMPLATE_COLOR_TYPE" val="1"/>
  <p:tag name="KSO_WM_SLIDE_ITEM_CNT" val="0"/>
  <p:tag name="KSO_WM_SLIDE_INDEX" val="16"/>
  <p:tag name="KSO_WM_TAG_VERSION" val="1.0"/>
  <p:tag name="KSO_WM_BEAUTIFY_FLAG" val="#wm#"/>
  <p:tag name="KSO_WM_TEMPLATE_CATEGORY" val="custom"/>
  <p:tag name="KSO_WM_TEMPLATE_INDEX" val="20203884"/>
  <p:tag name="KSO_WM_SLIDE_LAYOUT" val="a_b_f"/>
  <p:tag name="KSO_WM_SLIDE_LAYOUT_CNT" val="1_1_3"/>
  <p:tag name="KSO_WM_SLIDE_TYPE" val="text"/>
  <p:tag name="KSO_WM_SLIDE_SUBTYPE" val="pureTxt"/>
  <p:tag name="KSO_WM_SLIDE_SIZE" val="1213*346"/>
  <p:tag name="KSO_WM_SLIDE_POSITION" val="-153*95"/>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6*i*1"/>
  <p:tag name="KSO_WM_TEMPLATE_CATEGORY" val="custom"/>
  <p:tag name="KSO_WM_TEMPLATE_INDEX" val="20203884"/>
  <p:tag name="KSO_WM_UNIT_LAYERLEVEL" val="1"/>
  <p:tag name="KSO_WM_TAG_VERSION" val="1.0"/>
  <p:tag name="KSO_WM_BEAUTIFY_FLAG" val="#wm#"/>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6*i*2"/>
  <p:tag name="KSO_WM_TEMPLATE_CATEGORY" val="custom"/>
  <p:tag name="KSO_WM_TEMPLATE_INDEX" val="20203884"/>
  <p:tag name="KSO_WM_UNIT_LAYERLEVEL" val="1"/>
  <p:tag name="KSO_WM_TAG_VERSION" val="1.0"/>
  <p:tag name="KSO_WM_BEAUTIFY_FLAG" val="#wm#"/>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6*i*3"/>
  <p:tag name="KSO_WM_TEMPLATE_CATEGORY" val="custom"/>
  <p:tag name="KSO_WM_TEMPLATE_INDEX" val="20203884"/>
  <p:tag name="KSO_WM_UNIT_LAYERLEVEL" val="1"/>
  <p:tag name="KSO_WM_TAG_VERSION" val="1.0"/>
  <p:tag name="KSO_WM_BEAUTIFY_FLAG" val="#wm#"/>
</p:tagLst>
</file>

<file path=ppt/tags/tag258.xml><?xml version="1.0" encoding="utf-8"?>
<p:tagLst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3884_9*a*1"/>
  <p:tag name="KSO_WM_TEMPLATE_CATEGORY" val="custom"/>
  <p:tag name="KSO_WM_TEMPLATE_INDEX" val="20203884"/>
  <p:tag name="KSO_WM_UNIT_LAYERLEVEL" val="1"/>
  <p:tag name="KSO_WM_TAG_VERSION" val="1.0"/>
  <p:tag name="KSO_WM_BEAUTIFY_FLAG" val="#wm#"/>
  <p:tag name="KSO_WM_DIAGRAM_GROUP_CODE" val="l1-2"/>
  <p:tag name="KSO_WM_UNIT_ISNUMDGMTITLE" val="0"/>
  <p:tag name="KSO_WM_UNIT_TEXT_FILL_FORE_SCHEMECOLOR_INDEX" val="5"/>
  <p:tag name="KSO_WM_UNIT_TEXT_FILL_TYPE" val="1"/>
  <p:tag name="KSO_WM_UNIT_USESOURCEFORMAT_APPLY" val="1"/>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263.xml><?xml version="1.0" encoding="utf-8"?>
<p:tagLst xmlns:p="http://schemas.openxmlformats.org/presentationml/2006/main">
  <p:tag name="KSO_WM_BEAUTIFY_FLAG" val=""/>
</p:tagLst>
</file>

<file path=ppt/tags/tag264.xml><?xml version="1.0" encoding="utf-8"?>
<p:tagLst xmlns:p="http://schemas.openxmlformats.org/presentationml/2006/main">
  <p:tag name="KSO_WM_BEAUTIFY_FLAG" val=""/>
</p:tagLst>
</file>

<file path=ppt/tags/tag265.xml><?xml version="1.0" encoding="utf-8"?>
<p:tagLst xmlns:p="http://schemas.openxmlformats.org/presentationml/2006/main">
  <p:tag name="KSO_WM_BEAUTIFY_FLAG" val=""/>
</p:tagLst>
</file>

<file path=ppt/tags/tag266.xml><?xml version="1.0" encoding="utf-8"?>
<p:tagLst xmlns:p="http://schemas.openxmlformats.org/presentationml/2006/main">
  <p:tag name="KSO_WM_BEAUTIFY_FLAG" val=""/>
</p:tagLst>
</file>

<file path=ppt/tags/tag267.xml><?xml version="1.0" encoding="utf-8"?>
<p:tagLst xmlns:p="http://schemas.openxmlformats.org/presentationml/2006/main">
  <p:tag name="KSO_WM_SLIDE_ID" val="custom20203884_16"/>
  <p:tag name="KSO_WM_TEMPLATE_SUBCATEGORY" val="0"/>
  <p:tag name="KSO_WM_TEMPLATE_MASTER_TYPE" val="1"/>
  <p:tag name="KSO_WM_TEMPLATE_COLOR_TYPE" val="1"/>
  <p:tag name="KSO_WM_SLIDE_ITEM_CNT" val="0"/>
  <p:tag name="KSO_WM_SLIDE_INDEX" val="16"/>
  <p:tag name="KSO_WM_TAG_VERSION" val="1.0"/>
  <p:tag name="KSO_WM_BEAUTIFY_FLAG" val="#wm#"/>
  <p:tag name="KSO_WM_TEMPLATE_CATEGORY" val="custom"/>
  <p:tag name="KSO_WM_TEMPLATE_INDEX" val="20203884"/>
  <p:tag name="KSO_WM_SLIDE_LAYOUT" val="a_b_f"/>
  <p:tag name="KSO_WM_SLIDE_LAYOUT_CNT" val="1_1_3"/>
  <p:tag name="KSO_WM_SLIDE_TYPE" val="text"/>
  <p:tag name="KSO_WM_SLIDE_SUBTYPE" val="pureTxt"/>
  <p:tag name="KSO_WM_SLIDE_SIZE" val="1213*346"/>
  <p:tag name="KSO_WM_SLIDE_POSITION" val="-153*95"/>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269.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271.xml><?xml version="1.0" encoding="utf-8"?>
<p:tagLst xmlns:p="http://schemas.openxmlformats.org/presentationml/2006/main">
  <p:tag name="KSO_WM_BEAUTIFY_FLAG" val=""/>
</p:tagLst>
</file>

<file path=ppt/tags/tag272.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277.xml><?xml version="1.0" encoding="utf-8"?>
<p:tagLst xmlns:p="http://schemas.openxmlformats.org/presentationml/2006/main">
  <p:tag name="KSO_WM_BEAUTIFY_FLAG" val=""/>
</p:tagLst>
</file>

<file path=ppt/tags/tag278.xml><?xml version="1.0" encoding="utf-8"?>
<p:tagLst xmlns:p="http://schemas.openxmlformats.org/presentationml/2006/main">
  <p:tag name="KSO_WM_BEAUTIFY_FLAG" val=""/>
</p:tagLst>
</file>

<file path=ppt/tags/tag279.xml><?xml version="1.0" encoding="utf-8"?>
<p:tagLst xmlns:p="http://schemas.openxmlformats.org/presentationml/2006/main">
  <p:tag name="KSO_WM_BEAUTIFY_FLAG" val=""/>
</p:tagLst>
</file>

<file path=ppt/tags/tag280.xml><?xml version="1.0" encoding="utf-8"?>
<p:tagLst xmlns:p="http://schemas.openxmlformats.org/presentationml/2006/main">
  <p:tag name="KSO_WM_BEAUTIFY_FLAG" val=""/>
</p:tagLst>
</file>

<file path=ppt/tags/tag281.xml><?xml version="1.0" encoding="utf-8"?>
<p:tagLst xmlns:p="http://schemas.openxmlformats.org/presentationml/2006/main">
  <p:tag name="KSO_WM_BEAUTIFY_FLAG" val=""/>
</p:tagLst>
</file>

<file path=ppt/tags/tag282.xml><?xml version="1.0" encoding="utf-8"?>
<p:tagLst xmlns:p="http://schemas.openxmlformats.org/presentationml/2006/main">
  <p:tag name="KSO_WM_BEAUTIFY_FLAG" val=""/>
</p:tagLst>
</file>

<file path=ppt/tags/tag283.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285.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287.xml><?xml version="1.0" encoding="utf-8"?>
<p:tagLst xmlns:p="http://schemas.openxmlformats.org/presentationml/2006/main">
  <p:tag name="KSO_WM_BEAUTIFY_FLAG" val=""/>
</p:tagLst>
</file>

<file path=ppt/tags/tag288.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4*i*4"/>
  <p:tag name="KSO_WM_TEMPLATE_CATEGORY" val="custom"/>
  <p:tag name="KSO_WM_TEMPLATE_INDEX" val="20203884"/>
  <p:tag name="KSO_WM_UNIT_LAYERLEVEL" val="1"/>
  <p:tag name="KSO_WM_TAG_VERSION" val="1.0"/>
  <p:tag name="KSO_WM_BEAUTIFY_FLAG" val="#wm#"/>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4*i*1"/>
  <p:tag name="KSO_WM_TEMPLATE_CATEGORY" val="custom"/>
  <p:tag name="KSO_WM_TEMPLATE_INDEX" val="20203884"/>
  <p:tag name="KSO_WM_UNIT_LAYERLEVEL" val="1"/>
  <p:tag name="KSO_WM_TAG_VERSION" val="1.0"/>
  <p:tag name="KSO_WM_BEAUTIFY_FLAG" val="#wm#"/>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4*i*2"/>
  <p:tag name="KSO_WM_TEMPLATE_CATEGORY" val="custom"/>
  <p:tag name="KSO_WM_TEMPLATE_INDEX" val="20203884"/>
  <p:tag name="KSO_WM_UNIT_LAYERLEVEL" val="1"/>
  <p:tag name="KSO_WM_TAG_VERSION" val="1.0"/>
  <p:tag name="KSO_WM_BEAUTIFY_FLAG" val="#wm#"/>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4*i*3"/>
  <p:tag name="KSO_WM_TEMPLATE_CATEGORY" val="custom"/>
  <p:tag name="KSO_WM_TEMPLATE_INDEX" val="20203884"/>
  <p:tag name="KSO_WM_UNIT_LAYERLEVEL" val="1"/>
  <p:tag name="KSO_WM_TAG_VERSION" val="1.0"/>
  <p:tag name="KSO_WM_BEAUTIFY_FLAG" val="#wm#"/>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2"/>
  <p:tag name="KSO_WM_UNIT_ID" val="custom20203884_12*i*7"/>
  <p:tag name="KSO_WM_TEMPLATE_CATEGORY" val="custom"/>
  <p:tag name="KSO_WM_TEMPLATE_INDEX" val="20203884"/>
  <p:tag name="KSO_WM_UNIT_LAYERLEVEL" val="1"/>
  <p:tag name="KSO_WM_TAG_VERSION" val="1.0"/>
  <p:tag name="KSO_WM_BEAUTIFY_FLAG" val="#wm#"/>
  <p:tag name="KSO_WM_UNIT_TYPE" val="i"/>
  <p:tag name="KSO_WM_UNIT_INDEX" val="7"/>
  <p:tag name="KSO_WM_UNIT_USESOURCEFORMAT_APPLY" val="1"/>
</p:tagLst>
</file>

<file path=ppt/tags/tag2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12*i*5"/>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2*i*1"/>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8"/>
  <p:tag name="KSO_WM_UNIT_FILL_TYPE" val="1"/>
  <p:tag name="KSO_WM_UNIT_TEXT_FILL_FORE_SCHEMECOLOR_INDEX" val="13"/>
  <p:tag name="KSO_WM_UNIT_TEXT_FILL_TYPE" val="1"/>
  <p:tag name="KSO_WM_UNIT_USESOURCEFORMAT_APPLY" val="1"/>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2*i*3"/>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10"/>
  <p:tag name="KSO_WM_UNIT_FILL_TYPE" val="1"/>
  <p:tag name="KSO_WM_UNIT_TEXT_FILL_FORE_SCHEMECOLOR_INDEX" val="13"/>
  <p:tag name="KSO_WM_UNIT_TEXT_FILL_TYPE" val="1"/>
  <p:tag name="KSO_WM_UNIT_USESOURCEFORMAT_APPLY" val="1"/>
</p:tagLst>
</file>

<file path=ppt/tags/tag297.xml><?xml version="1.0" encoding="utf-8"?>
<p:tagLst xmlns:p="http://schemas.openxmlformats.org/presentationml/2006/main">
  <p:tag name="KSO_WM_BEAUTIFY_FLAG" val=""/>
</p:tagLst>
</file>

<file path=ppt/tags/tag298.xml><?xml version="1.0" encoding="utf-8"?>
<p:tagLst xmlns:p="http://schemas.openxmlformats.org/presentationml/2006/main">
  <p:tag name="KSO_WM_BEAUTIFY_FLAG" val=""/>
</p:tagLst>
</file>

<file path=ppt/tags/tag299.xml><?xml version="1.0" encoding="utf-8"?>
<p:tagLst xmlns:p="http://schemas.openxmlformats.org/presentationml/2006/main">
  <p:tag name="KSO_WM_BEAUTIFY_FLAG" val=""/>
</p:tagLst>
</file>

<file path=ppt/tags/tag300.xml><?xml version="1.0" encoding="utf-8"?>
<p:tagLst xmlns:p="http://schemas.openxmlformats.org/presentationml/2006/main">
  <p:tag name="KSO_WM_BEAUTIFY_FLAG" val=""/>
</p:tagLst>
</file>

<file path=ppt/tags/tag301.xml><?xml version="1.0" encoding="utf-8"?>
<p:tagLst xmlns:p="http://schemas.openxmlformats.org/presentationml/2006/main">
  <p:tag name="KSO_WM_SLIDE_ID" val="custom20203884_14"/>
  <p:tag name="KSO_WM_TEMPLATE_SUBCATEGORY" val="0"/>
  <p:tag name="KSO_WM_TEMPLATE_MASTER_TYPE" val="1"/>
  <p:tag name="KSO_WM_TEMPLATE_COLOR_TYPE" val="1"/>
  <p:tag name="KSO_WM_SLIDE_ITEM_CNT" val="0"/>
  <p:tag name="KSO_WM_SLIDE_INDEX" val="14"/>
  <p:tag name="KSO_WM_TAG_VERSION" val="1.0"/>
  <p:tag name="KSO_WM_BEAUTIFY_FLAG" val="#wm#"/>
  <p:tag name="KSO_WM_TEMPLATE_CATEGORY" val="custom"/>
  <p:tag name="KSO_WM_TEMPLATE_INDEX" val="20203884"/>
  <p:tag name="KSO_WM_SLIDE_LAYOUT" val="a_b_f"/>
  <p:tag name="KSO_WM_SLIDE_LAYOUT_CNT" val="1_1_4"/>
  <p:tag name="KSO_WM_SLIDE_TYPE" val="text"/>
  <p:tag name="KSO_WM_SLIDE_SUBTYPE" val="pureTxt"/>
  <p:tag name="KSO_WM_SLIDE_SIZE" val="985*466"/>
  <p:tag name="KSO_WM_SLIDE_POSITION" val="-26*49"/>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6*i*1"/>
  <p:tag name="KSO_WM_TEMPLATE_CATEGORY" val="custom"/>
  <p:tag name="KSO_WM_TEMPLATE_INDEX" val="20203884"/>
  <p:tag name="KSO_WM_UNIT_LAYERLEVEL" val="1"/>
  <p:tag name="KSO_WM_TAG_VERSION" val="1.0"/>
  <p:tag name="KSO_WM_BEAUTIFY_FLAG" val="#wm#"/>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6*i*2"/>
  <p:tag name="KSO_WM_TEMPLATE_CATEGORY" val="custom"/>
  <p:tag name="KSO_WM_TEMPLATE_INDEX" val="20203884"/>
  <p:tag name="KSO_WM_UNIT_LAYERLEVEL" val="1"/>
  <p:tag name="KSO_WM_TAG_VERSION" val="1.0"/>
  <p:tag name="KSO_WM_BEAUTIFY_FLAG" val="#wm#"/>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6*i*3"/>
  <p:tag name="KSO_WM_TEMPLATE_CATEGORY" val="custom"/>
  <p:tag name="KSO_WM_TEMPLATE_INDEX" val="20203884"/>
  <p:tag name="KSO_WM_UNIT_LAYERLEVEL" val="1"/>
  <p:tag name="KSO_WM_TAG_VERSION" val="1.0"/>
  <p:tag name="KSO_WM_BEAUTIFY_FLAG" val="#wm#"/>
</p:tagLst>
</file>

<file path=ppt/tags/tag3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09.xml><?xml version="1.0" encoding="utf-8"?>
<p:tagLst xmlns:p="http://schemas.openxmlformats.org/presentationml/2006/main">
  <p:tag name="KSO_WM_BEAUTIFY_FLAG" val=""/>
</p:tagLst>
</file>

<file path=ppt/tags/tag310.xml><?xml version="1.0" encoding="utf-8"?>
<p:tagLst xmlns:p="http://schemas.openxmlformats.org/presentationml/2006/main">
  <p:tag name="KSO_WM_BEAUTIFY_FLAG" val=""/>
</p:tagLst>
</file>

<file path=ppt/tags/tag311.xml><?xml version="1.0" encoding="utf-8"?>
<p:tagLst xmlns:p="http://schemas.openxmlformats.org/presentationml/2006/main">
  <p:tag name="KSO_WM_BEAUTIFY_FLAG" val=""/>
</p:tagLst>
</file>

<file path=ppt/tags/tag312.xml><?xml version="1.0" encoding="utf-8"?>
<p:tagLst xmlns:p="http://schemas.openxmlformats.org/presentationml/2006/main">
  <p:tag name="KSO_WM_BEAUTIFY_FLAG" val=""/>
</p:tagLst>
</file>

<file path=ppt/tags/tag313.xml><?xml version="1.0" encoding="utf-8"?>
<p:tagLst xmlns:p="http://schemas.openxmlformats.org/presentationml/2006/main">
  <p:tag name="KSO_WM_SLIDE_ID" val="custom20203884_16"/>
  <p:tag name="KSO_WM_TEMPLATE_SUBCATEGORY" val="0"/>
  <p:tag name="KSO_WM_TEMPLATE_MASTER_TYPE" val="1"/>
  <p:tag name="KSO_WM_TEMPLATE_COLOR_TYPE" val="1"/>
  <p:tag name="KSO_WM_SLIDE_ITEM_CNT" val="0"/>
  <p:tag name="KSO_WM_SLIDE_INDEX" val="16"/>
  <p:tag name="KSO_WM_TAG_VERSION" val="1.0"/>
  <p:tag name="KSO_WM_BEAUTIFY_FLAG" val="#wm#"/>
  <p:tag name="KSO_WM_TEMPLATE_CATEGORY" val="custom"/>
  <p:tag name="KSO_WM_TEMPLATE_INDEX" val="20203884"/>
  <p:tag name="KSO_WM_SLIDE_LAYOUT" val="a_b_f"/>
  <p:tag name="KSO_WM_SLIDE_LAYOUT_CNT" val="1_1_3"/>
  <p:tag name="KSO_WM_SLIDE_TYPE" val="text"/>
  <p:tag name="KSO_WM_SLIDE_SUBTYPE" val="pureTxt"/>
  <p:tag name="KSO_WM_SLIDE_SIZE" val="1213*346"/>
  <p:tag name="KSO_WM_SLIDE_POSITION" val="-153*95"/>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315.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317.xml><?xml version="1.0" encoding="utf-8"?>
<p:tagLst xmlns:p="http://schemas.openxmlformats.org/presentationml/2006/main">
  <p:tag name="KSO_WM_BEAUTIFY_FLAG" val=""/>
</p:tagLst>
</file>

<file path=ppt/tags/tag318.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
</p:tagLst>
</file>

<file path=ppt/tags/tag3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
</p:tagLst>
</file>

<file path=ppt/tags/tag3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
</p:tagLst>
</file>

<file path=ppt/tags/tag323.xml><?xml version="1.0" encoding="utf-8"?>
<p:tagLst xmlns:p="http://schemas.openxmlformats.org/presentationml/2006/main">
  <p:tag name="KSO_WM_BEAUTIFY_FLAG" val=""/>
</p:tagLst>
</file>

<file path=ppt/tags/tag324.xml><?xml version="1.0" encoding="utf-8"?>
<p:tagLst xmlns:p="http://schemas.openxmlformats.org/presentationml/2006/main">
  <p:tag name="KSO_WM_BEAUTIFY_FLAG" val=""/>
</p:tagLst>
</file>

<file path=ppt/tags/tag325.xml><?xml version="1.0" encoding="utf-8"?>
<p:tagLst xmlns:p="http://schemas.openxmlformats.org/presentationml/2006/main">
  <p:tag name="KSO_WM_BEAUTIFY_FLAG" val=""/>
</p:tagLst>
</file>

<file path=ppt/tags/tag326.xml><?xml version="1.0" encoding="utf-8"?>
<p:tagLst xmlns:p="http://schemas.openxmlformats.org/presentationml/2006/main">
  <p:tag name="KSO_WM_BEAUTIFY_FLAG" val=""/>
</p:tagLst>
</file>

<file path=ppt/tags/tag327.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3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329.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331.xml><?xml version="1.0" encoding="utf-8"?>
<p:tagLst xmlns:p="http://schemas.openxmlformats.org/presentationml/2006/main">
  <p:tag name="KSO_WM_BEAUTIFY_FLAG" val=""/>
</p:tagLst>
</file>

<file path=ppt/tags/tag332.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3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6*i*1"/>
  <p:tag name="KSO_WM_TEMPLATE_CATEGORY" val="custom"/>
  <p:tag name="KSO_WM_TEMPLATE_INDEX" val="20203884"/>
  <p:tag name="KSO_WM_UNIT_LAYERLEVEL" val="1"/>
  <p:tag name="KSO_WM_TAG_VERSION" val="1.0"/>
  <p:tag name="KSO_WM_BEAUTIFY_FLAG" val="#wm#"/>
</p:tagLst>
</file>

<file path=ppt/tags/tag3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6*i*2"/>
  <p:tag name="KSO_WM_TEMPLATE_CATEGORY" val="custom"/>
  <p:tag name="KSO_WM_TEMPLATE_INDEX" val="20203884"/>
  <p:tag name="KSO_WM_UNIT_LAYERLEVEL" val="1"/>
  <p:tag name="KSO_WM_TAG_VERSION" val="1.0"/>
  <p:tag name="KSO_WM_BEAUTIFY_FLAG" val="#wm#"/>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6*i*3"/>
  <p:tag name="KSO_WM_TEMPLATE_CATEGORY" val="custom"/>
  <p:tag name="KSO_WM_TEMPLATE_INDEX" val="20203884"/>
  <p:tag name="KSO_WM_UNIT_LAYERLEVEL" val="1"/>
  <p:tag name="KSO_WM_TAG_VERSION" val="1.0"/>
  <p:tag name="KSO_WM_BEAUTIFY_FLAG" val="#wm#"/>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2"/>
  <p:tag name="KSO_WM_UNIT_ID" val="custom20203884_12*i*7"/>
  <p:tag name="KSO_WM_TEMPLATE_CATEGORY" val="custom"/>
  <p:tag name="KSO_WM_TEMPLATE_INDEX" val="20203884"/>
  <p:tag name="KSO_WM_UNIT_LAYERLEVEL" val="1"/>
  <p:tag name="KSO_WM_TAG_VERSION" val="1.0"/>
  <p:tag name="KSO_WM_BEAUTIFY_FLAG" val="#wm#"/>
  <p:tag name="KSO_WM_UNIT_TYPE" val="i"/>
  <p:tag name="KSO_WM_UNIT_INDEX" val="7"/>
  <p:tag name="KSO_WM_UNIT_USESOURCEFORMAT_APPLY" val="1"/>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12*i*5"/>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2*i*1"/>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8"/>
  <p:tag name="KSO_WM_UNIT_FILL_TYPE" val="1"/>
  <p:tag name="KSO_WM_UNIT_TEXT_FILL_FORE_SCHEMECOLOR_INDEX" val="13"/>
  <p:tag name="KSO_WM_UNIT_TEXT_FILL_TYPE" val="1"/>
  <p:tag name="KSO_WM_UNIT_USESOURCEFORMAT_APPLY" val="1"/>
</p:tagLst>
</file>

<file path=ppt/tags/tag3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12*i*3"/>
  <p:tag name="KSO_WM_TEMPLATE_CATEGORY" val="custom"/>
  <p:tag name="KSO_WM_TEMPLATE_INDEX" val="20203884"/>
  <p:tag name="KSO_WM_UNIT_LAYERLEVEL" val="1"/>
  <p:tag name="KSO_WM_TAG_VERSION" val="1.0"/>
  <p:tag name="KSO_WM_BEAUTIFY_FLAG" val=""/>
  <p:tag name="KSO_WM_DIAGRAM_GROUP_CODE" val="l1-2"/>
  <p:tag name="KSO_WM_UNIT_FILL_FORE_SCHEMECOLOR_INDEX" val="10"/>
  <p:tag name="KSO_WM_UNIT_FILL_TYPE" val="1"/>
  <p:tag name="KSO_WM_UNIT_TEXT_FILL_FORE_SCHEMECOLOR_INDEX" val="13"/>
  <p:tag name="KSO_WM_UNIT_TEXT_FILL_TYPE" val="1"/>
  <p:tag name="KSO_WM_UNIT_USESOURCEFORMAT_APPLY" val="1"/>
</p:tagLst>
</file>

<file path=ppt/tags/tag340.xml><?xml version="1.0" encoding="utf-8"?>
<p:tagLst xmlns:p="http://schemas.openxmlformats.org/presentationml/2006/main">
  <p:tag name="KSO_WM_BEAUTIFY_FLAG" val=""/>
</p:tagLst>
</file>

<file path=ppt/tags/tag341.xml><?xml version="1.0" encoding="utf-8"?>
<p:tagLst xmlns:p="http://schemas.openxmlformats.org/presentationml/2006/main">
  <p:tag name="KSO_WM_BEAUTIFY_FLAG" val=""/>
</p:tagLst>
</file>

<file path=ppt/tags/tag342.xml><?xml version="1.0" encoding="utf-8"?>
<p:tagLst xmlns:p="http://schemas.openxmlformats.org/presentationml/2006/main">
  <p:tag name="KSO_WM_BEAUTIFY_FLAG" val=""/>
</p:tagLst>
</file>

<file path=ppt/tags/tag343.xml><?xml version="1.0" encoding="utf-8"?>
<p:tagLst xmlns:p="http://schemas.openxmlformats.org/presentationml/2006/main">
  <p:tag name="KSO_WM_SLIDE_ID" val="custom20203884_16"/>
  <p:tag name="KSO_WM_TEMPLATE_SUBCATEGORY" val="0"/>
  <p:tag name="KSO_WM_TEMPLATE_MASTER_TYPE" val="1"/>
  <p:tag name="KSO_WM_TEMPLATE_COLOR_TYPE" val="1"/>
  <p:tag name="KSO_WM_SLIDE_ITEM_CNT" val="0"/>
  <p:tag name="KSO_WM_SLIDE_INDEX" val="16"/>
  <p:tag name="KSO_WM_TAG_VERSION" val="1.0"/>
  <p:tag name="KSO_WM_BEAUTIFY_FLAG" val="#wm#"/>
  <p:tag name="KSO_WM_TEMPLATE_CATEGORY" val="custom"/>
  <p:tag name="KSO_WM_TEMPLATE_INDEX" val="20203884"/>
  <p:tag name="KSO_WM_SLIDE_LAYOUT" val="a_b_f"/>
  <p:tag name="KSO_WM_SLIDE_LAYOUT_CNT" val="1_1_3"/>
  <p:tag name="KSO_WM_SLIDE_TYPE" val="text"/>
  <p:tag name="KSO_WM_SLIDE_SUBTYPE" val="pureTxt"/>
  <p:tag name="KSO_WM_SLIDE_SIZE" val="1213*346"/>
  <p:tag name="KSO_WM_SLIDE_POSITION" val="-153*95"/>
</p:tagLst>
</file>

<file path=ppt/tags/tag3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48.xml><?xml version="1.0" encoding="utf-8"?>
<p:tagLst xmlns:p="http://schemas.openxmlformats.org/presentationml/2006/main">
  <p:tag name="KSO_WM_BEAUTIFY_FLAG" val=""/>
</p:tagLst>
</file>

<file path=ppt/tags/tag349.xml><?xml version="1.0" encoding="utf-8"?>
<p:tagLst xmlns:p="http://schemas.openxmlformats.org/presentationml/2006/main">
  <p:tag name="KSO_WM_BEAUTIFY_FLAG" val=""/>
</p:tagLst>
</file>

<file path=ppt/tags/tag350.xml><?xml version="1.0" encoding="utf-8"?>
<p:tagLst xmlns:p="http://schemas.openxmlformats.org/presentationml/2006/main">
  <p:tag name="KSO_WM_BEAUTIFY_FLAG" val=""/>
</p:tagLst>
</file>

<file path=ppt/tags/tag351.xml><?xml version="1.0" encoding="utf-8"?>
<p:tagLst xmlns:p="http://schemas.openxmlformats.org/presentationml/2006/main">
  <p:tag name="KSO_WM_BEAUTIFY_FLAG" val=""/>
</p:tagLst>
</file>

<file path=ppt/tags/tag352.xml><?xml version="1.0" encoding="utf-8"?>
<p:tagLst xmlns:p="http://schemas.openxmlformats.org/presentationml/2006/main">
  <p:tag name="KSO_WM_BEAUTIFY_FLAG" val=""/>
</p:tagLst>
</file>

<file path=ppt/tags/tag353.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35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58.xml><?xml version="1.0" encoding="utf-8"?>
<p:tagLst xmlns:p="http://schemas.openxmlformats.org/presentationml/2006/main">
  <p:tag name="KSO_WM_BEAUTIFY_FLAG" val=""/>
</p:tagLst>
</file>

<file path=ppt/tags/tag359.xml><?xml version="1.0" encoding="utf-8"?>
<p:tagLst xmlns:p="http://schemas.openxmlformats.org/presentationml/2006/main">
  <p:tag name="KSO_WM_BEAUTIFY_FLAG" val=""/>
</p:tagLst>
</file>

<file path=ppt/tags/tag360.xml><?xml version="1.0" encoding="utf-8"?>
<p:tagLst xmlns:p="http://schemas.openxmlformats.org/presentationml/2006/main">
  <p:tag name="KSO_WM_BEAUTIFY_FLAG" val=""/>
</p:tagLst>
</file>

<file path=ppt/tags/tag361.xml><?xml version="1.0" encoding="utf-8"?>
<p:tagLst xmlns:p="http://schemas.openxmlformats.org/presentationml/2006/main">
  <p:tag name="KSO_WM_BEAUTIFY_FLAG" val=""/>
</p:tagLst>
</file>

<file path=ppt/tags/tag362.xml><?xml version="1.0" encoding="utf-8"?>
<p:tagLst xmlns:p="http://schemas.openxmlformats.org/presentationml/2006/main">
  <p:tag name="KSO_WM_BEAUTIFY_FLAG" val=""/>
</p:tagLst>
</file>

<file path=ppt/tags/tag363.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68.xml><?xml version="1.0" encoding="utf-8"?>
<p:tagLst xmlns:p="http://schemas.openxmlformats.org/presentationml/2006/main">
  <p:tag name="KSO_WM_BEAUTIFY_FLAG" val=""/>
</p:tagLst>
</file>

<file path=ppt/tags/tag369.xml><?xml version="1.0" encoding="utf-8"?>
<p:tagLst xmlns:p="http://schemas.openxmlformats.org/presentationml/2006/main">
  <p:tag name="KSO_WM_BEAUTIFY_FLAG" val=""/>
</p:tagLst>
</file>

<file path=ppt/tags/tag370.xml><?xml version="1.0" encoding="utf-8"?>
<p:tagLst xmlns:p="http://schemas.openxmlformats.org/presentationml/2006/main">
  <p:tag name="KSO_WM_BEAUTIFY_FLAG" val=""/>
</p:tagLst>
</file>

<file path=ppt/tags/tag371.xml><?xml version="1.0" encoding="utf-8"?>
<p:tagLst xmlns:p="http://schemas.openxmlformats.org/presentationml/2006/main">
  <p:tag name="KSO_WM_BEAUTIFY_FLAG" val=""/>
</p:tagLst>
</file>

<file path=ppt/tags/tag372.xml><?xml version="1.0" encoding="utf-8"?>
<p:tagLst xmlns:p="http://schemas.openxmlformats.org/presentationml/2006/main">
  <p:tag name="KSO_WM_BEAUTIFY_FLAG" val=""/>
</p:tagLst>
</file>

<file path=ppt/tags/tag373.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37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78.xml><?xml version="1.0" encoding="utf-8"?>
<p:tagLst xmlns:p="http://schemas.openxmlformats.org/presentationml/2006/main">
  <p:tag name="KSO_WM_BEAUTIFY_FLAG" val=""/>
</p:tagLst>
</file>

<file path=ppt/tags/tag379.xml><?xml version="1.0" encoding="utf-8"?>
<p:tagLst xmlns:p="http://schemas.openxmlformats.org/presentationml/2006/main">
  <p:tag name="KSO_WM_BEAUTIFY_FLAG" val=""/>
</p:tagLst>
</file>

<file path=ppt/tags/tag380.xml><?xml version="1.0" encoding="utf-8"?>
<p:tagLst xmlns:p="http://schemas.openxmlformats.org/presentationml/2006/main">
  <p:tag name="KSO_WM_BEAUTIFY_FLAG" val=""/>
</p:tagLst>
</file>

<file path=ppt/tags/tag381.xml><?xml version="1.0" encoding="utf-8"?>
<p:tagLst xmlns:p="http://schemas.openxmlformats.org/presentationml/2006/main">
  <p:tag name="KSO_WM_BEAUTIFY_FLAG" val=""/>
</p:tagLst>
</file>

<file path=ppt/tags/tag382.xml><?xml version="1.0" encoding="utf-8"?>
<p:tagLst xmlns:p="http://schemas.openxmlformats.org/presentationml/2006/main">
  <p:tag name="KSO_WM_BEAUTIFY_FLAG" val=""/>
</p:tagLst>
</file>

<file path=ppt/tags/tag383.xml><?xml version="1.0" encoding="utf-8"?>
<p:tagLst xmlns:p="http://schemas.openxmlformats.org/presentationml/2006/main">
  <p:tag name="KSO_WM_SLIDE_ID" val="custom20203884_19"/>
  <p:tag name="KSO_WM_TEMPLATE_SUBCATEGORY" val="0"/>
  <p:tag name="KSO_WM_TEMPLATE_MASTER_TYPE" val="1"/>
  <p:tag name="KSO_WM_TEMPLATE_COLOR_TYPE" val="1"/>
  <p:tag name="KSO_WM_SLIDE_ITEM_CNT" val="0"/>
  <p:tag name="KSO_WM_SLIDE_INDEX" val="19"/>
  <p:tag name="KSO_WM_TAG_VERSION" val="1.0"/>
  <p:tag name="KSO_WM_BEAUTIFY_FLAG" val="#wm#"/>
  <p:tag name="KSO_WM_TEMPLATE_CATEGORY" val="custom"/>
  <p:tag name="KSO_WM_TEMPLATE_INDEX" val="20203884"/>
  <p:tag name="KSO_WM_SLIDE_LAYOUT" val="a_d_f"/>
  <p:tag name="KSO_WM_SLIDE_LAYOUT_CNT" val="1_1_1"/>
  <p:tag name="KSO_WM_SLIDE_TYPE" val="text"/>
  <p:tag name="KSO_WM_SLIDE_SUBTYPE" val="picTxt"/>
  <p:tag name="KSO_WM_SLIDE_SIZE" val="864*425"/>
  <p:tag name="KSO_WM_SLIDE_POSITION" val="48*37"/>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385.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3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387.xml><?xml version="1.0" encoding="utf-8"?>
<p:tagLst xmlns:p="http://schemas.openxmlformats.org/presentationml/2006/main">
  <p:tag name="KSO_WM_BEAUTIFY_FLAG" val=""/>
</p:tagLst>
</file>

<file path=ppt/tags/tag388.xml><?xml version="1.0" encoding="utf-8"?>
<p:tagLst xmlns:p="http://schemas.openxmlformats.org/presentationml/2006/main">
  <p:tag name="KSO_WM_BEAUTIFY_FLAG" val=""/>
</p:tagLst>
</file>

<file path=ppt/tags/tag389.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ε1-1"/>
  <p:tag name="KSO_WM_UNIT_ID" val="custom20203884_17*i*8"/>
  <p:tag name="KSO_WM_TEMPLATE_CATEGORY" val="custom"/>
  <p:tag name="KSO_WM_TEMPLATE_INDEX" val="20203884"/>
  <p:tag name="KSO_WM_UNIT_LAYERLEVEL" val="1"/>
  <p:tag name="KSO_WM_TAG_VERSION" val="1.0"/>
  <p:tag name="KSO_WM_BEAUTIFY_FLAG" val="#wm#"/>
  <p:tag name="KSO_WM_UNIT_TYPE" val="i"/>
  <p:tag name="KSO_WM_UNIT_INDEX" val="8"/>
  <p:tag name="KSO_WM_UNIT_USESOURCEFORMAT_APPLY" val="1"/>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custom20203884_17*i*7"/>
  <p:tag name="KSO_WM_TEMPLATE_CATEGORY" val="custom"/>
  <p:tag name="KSO_WM_TEMPLATE_INDEX" val="20203884"/>
  <p:tag name="KSO_WM_UNIT_LAYERLEVEL" val="1"/>
  <p:tag name="KSO_WM_TAG_VERSION" val="1.0"/>
  <p:tag name="KSO_WM_BEAUTIFY_FLAG" val="#wm#"/>
  <p:tag name="KSO_WM_DIAGRAM_GROUP_CODE" val="ε1-1"/>
  <p:tag name="KSO_WM_UNIT_FILL_FORE_SCHEMECOLOR_INDEX" val="5"/>
  <p:tag name="KSO_WM_UNIT_FILL_TYPE" val="1"/>
  <p:tag name="KSO_WM_UNIT_TEXT_FILL_FORE_SCHEMECOLOR_INDEX" val="13"/>
  <p:tag name="KSO_WM_UNIT_TEXT_FILL_TYPE" val="1"/>
  <p:tag name="KSO_WM_UNIT_USESOURCEFORMAT_APPLY" val="1"/>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7*i*4"/>
  <p:tag name="KSO_WM_TEMPLATE_CATEGORY" val="custom"/>
  <p:tag name="KSO_WM_TEMPLATE_INDEX" val="20203884"/>
  <p:tag name="KSO_WM_UNIT_LAYERLEVEL" val="1"/>
  <p:tag name="KSO_WM_TAG_VERSION" val="1.0"/>
  <p:tag name="KSO_WM_BEAUTIFY_FLAG" val="#wm#"/>
  <p:tag name="KSO_WM_DIAGRAM_GROUP_CODE" val="ε1-1"/>
  <p:tag name="KSO_WM_UNIT_FILL_FORE_SCHEMECOLOR_INDEX" val="8"/>
  <p:tag name="KSO_WM_UNIT_FILL_TYPE" val="1"/>
  <p:tag name="KSO_WM_UNIT_TEXT_FILL_FORE_SCHEMECOLOR_INDEX" val="13"/>
  <p:tag name="KSO_WM_UNIT_TEXT_FILL_TYPE" val="1"/>
  <p:tag name="KSO_WM_UNIT_USESOURCEFORMAT_APPLY" val="1"/>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17*i*6"/>
  <p:tag name="KSO_WM_TEMPLATE_CATEGORY" val="custom"/>
  <p:tag name="KSO_WM_TEMPLATE_INDEX" val="20203884"/>
  <p:tag name="KSO_WM_UNIT_LAYERLEVEL" val="1"/>
  <p:tag name="KSO_WM_TAG_VERSION" val="1.0"/>
  <p:tag name="KSO_WM_BEAUTIFY_FLAG" val="#wm#"/>
  <p:tag name="KSO_WM_DIAGRAM_GROUP_CODE" val="ε1-1"/>
  <p:tag name="KSO_WM_UNIT_FILL_FORE_SCHEMECOLOR_INDEX" val="10"/>
  <p:tag name="KSO_WM_UNIT_FILL_TYPE" val="1"/>
  <p:tag name="KSO_WM_UNIT_TEXT_FILL_FORE_SCHEMECOLOR_INDEX" val="13"/>
  <p:tag name="KSO_WM_UNIT_TEXT_FILL_TYPE" val="1"/>
  <p:tag name="KSO_WM_UNIT_USESOURCEFORMAT_APPLY" val="1"/>
</p:tagLst>
</file>

<file path=ppt/tags/tag394.xml><?xml version="1.0" encoding="utf-8"?>
<p:tagLst xmlns:p="http://schemas.openxmlformats.org/presentationml/2006/main">
  <p:tag name="KSO_WM_BEAUTIFY_FLAG" val=""/>
</p:tagLst>
</file>

<file path=ppt/tags/tag395.xml><?xml version="1.0" encoding="utf-8"?>
<p:tagLst xmlns:p="http://schemas.openxmlformats.org/presentationml/2006/main">
  <p:tag name="KSO_WM_BEAUTIFY_FLAG" val=""/>
</p:tagLst>
</file>

<file path=ppt/tags/tag396.xml><?xml version="1.0" encoding="utf-8"?>
<p:tagLst xmlns:p="http://schemas.openxmlformats.org/presentationml/2006/main">
  <p:tag name="KSO_WM_BEAUTIFY_FLAG" val=""/>
</p:tagLst>
</file>

<file path=ppt/tags/tag397.xml><?xml version="1.0" encoding="utf-8"?>
<p:tagLst xmlns:p="http://schemas.openxmlformats.org/presentationml/2006/main">
  <p:tag name="KSO_WM_BEAUTIFY_FLAG" val=""/>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15*i*3"/>
  <p:tag name="KSO_WM_TEMPLATE_CATEGORY" val="custom"/>
  <p:tag name="KSO_WM_TEMPLATE_INDEX" val="20203884"/>
  <p:tag name="KSO_WM_UNIT_LAYERLEVEL" val="1"/>
  <p:tag name="KSO_WM_TAG_VERSION" val="1.0"/>
  <p:tag name="KSO_WM_BEAUTIFY_FLAG" val="#wm#"/>
  <p:tag name="KSO_WM_UNIT_TYPE" val="i"/>
  <p:tag name="KSO_WM_UNIT_INDEX" val="3"/>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15*i*1"/>
  <p:tag name="KSO_WM_TEMPLATE_CATEGORY" val="custom"/>
  <p:tag name="KSO_WM_TEMPLATE_INDEX" val="20203884"/>
  <p:tag name="KSO_WM_UNIT_LAYERLEVEL" val="1"/>
  <p:tag name="KSO_WM_TAG_VERSION" val="1.0"/>
  <p:tag name="KSO_WM_BEAUTIFY_FLAG" val=""/>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15*i*2"/>
  <p:tag name="KSO_WM_TEMPLATE_CATEGORY" val="custom"/>
  <p:tag name="KSO_WM_TEMPLATE_INDEX" val="20203884"/>
  <p:tag name="KSO_WM_UNIT_LAYERLEVEL" val="1"/>
  <p:tag name="KSO_WM_TAG_VERSION" val="1.0"/>
  <p:tag name="KSO_WM_BEAUTIFY_FLAG" val=""/>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15*i*4"/>
  <p:tag name="KSO_WM_TEMPLATE_CATEGORY" val="custom"/>
  <p:tag name="KSO_WM_TEMPLATE_INDEX" val="20203884"/>
  <p:tag name="KSO_WM_UNIT_LAYERLEVEL" val="1"/>
  <p:tag name="KSO_WM_TAG_VERSION" val="1.0"/>
  <p:tag name="KSO_WM_BEAUTIFY_FLAG" val=""/>
</p:tagLst>
</file>

<file path=ppt/tags/tag402.xml><?xml version="1.0" encoding="utf-8"?>
<p:tagLst xmlns:p="http://schemas.openxmlformats.org/presentationml/2006/main">
  <p:tag name="KSO_WM_BEAUTIFY_FLAG" val=""/>
</p:tagLst>
</file>

<file path=ppt/tags/tag403.xml><?xml version="1.0" encoding="utf-8"?>
<p:tagLst xmlns:p="http://schemas.openxmlformats.org/presentationml/2006/main">
  <p:tag name="TABLE_ENDDRAG_ORIGIN_RECT" val="817*404"/>
  <p:tag name="TABLE_ENDDRAG_RECT" val="102*65*817*404"/>
</p:tagLst>
</file>

<file path=ppt/tags/tag404.xml><?xml version="1.0" encoding="utf-8"?>
<p:tagLst xmlns:p="http://schemas.openxmlformats.org/presentationml/2006/main">
  <p:tag name="KSO_WM_BEAUTIFY_FLAG" val="#wm#"/>
  <p:tag name="KSO_WM_TEMPLATE_CATEGORY" val="custom"/>
  <p:tag name="KSO_WM_TEMPLATE_INDEX" val="20203884"/>
  <p:tag name="KSO_WM_SLIDE_ID" val="custom20203884_17"/>
  <p:tag name="KSO_WM_SLIDE_TYPE" val="text"/>
  <p:tag name="KSO_WM_SLIDE_SUBTYPE" val="diag"/>
  <p:tag name="KSO_WM_SLIDE_ITEM_CNT" val="4"/>
  <p:tag name="KSO_WM_SLIDE_INDEX" val="17"/>
  <p:tag name="KSO_WM_SLIDE_SIZE" val="806.75*307.95"/>
  <p:tag name="KSO_WM_SLIDE_POSITION" val="77.35*168.95"/>
  <p:tag name="KSO_WM_DIAGRAM_GROUP_CODE" val="ε1-1"/>
  <p:tag name="KSO_WM_SLIDE_DIAGTYPE" val="ε"/>
  <p:tag name="KSO_WM_TAG_VERSION" val="1.0"/>
  <p:tag name="KSO_WM_SLIDE_LAYOUT" val="a_ε"/>
  <p:tag name="KSO_WM_SLIDE_LAYOUT_CNT" val="1_1"/>
  <p:tag name="KSO_WM_SLIDE_MODEL_TYPE" val="numdgm"/>
  <p:tag name="KSO_WM_TEMPLATE_SUBCATEGORY" val="0"/>
  <p:tag name="KSO_WM_SLIDE_NUMDIAGRAM_DYNAMICNUMANIM_FLAG" val="1"/>
  <p:tag name="KSO_WM_SLIDE_NUMDIAGRAM_DYNAMICNUMANIM_TYPE" val="1"/>
  <p:tag name="KSO_WM_TEMPLATE_MASTER_TYPE" val="1"/>
  <p:tag name="KSO_WM_TEMPLATE_COLOR_TYPE" val="1"/>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i*1"/>
  <p:tag name="KSO_WM_TEMPLATE_CATEGORY" val="custom"/>
  <p:tag name="KSO_WM_TEMPLATE_INDEX" val="20203884"/>
  <p:tag name="KSO_WM_UNIT_LAYERLEVEL" val="1"/>
  <p:tag name="KSO_WM_TAG_VERSION" val="1.0"/>
  <p:tag name="KSO_WM_BEAUTIFY_FLAG" val="#wm#"/>
  <p:tag name="KSO_WM_UNIT_TYPE" val="i"/>
  <p:tag name="KSO_WM_UNIT_INDEX" val="1"/>
</p:tagLst>
</file>

<file path=ppt/tags/tag406.xml><?xml version="1.0" encoding="utf-8"?>
<p:tagLst xmlns:p="http://schemas.openxmlformats.org/presentationml/2006/main">
  <p:tag name="KSO_WM_UNIT_ISCONTENTSTITLE" val="0"/>
  <p:tag name="KSO_WM_UNIT_NOCLEAR" val="0"/>
  <p:tag name="KSO_WM_UNIT_HIGHLIGHT" val="0"/>
  <p:tag name="KSO_WM_UNIT_COMPATIBLE" val="1"/>
  <p:tag name="KSO_WM_UNIT_DIAGRAM_ISNUMVISUAL" val="0"/>
  <p:tag name="KSO_WM_UNIT_DIAGRAM_ISREFERUNIT" val="0"/>
  <p:tag name="KSO_WM_UNIT_TYPE" val="e"/>
  <p:tag name="KSO_WM_UNIT_INDEX" val="1"/>
  <p:tag name="KSO_WM_UNIT_ID" val="custom20203884_7*e*1"/>
  <p:tag name="KSO_WM_TEMPLATE_CATEGORY" val="custom"/>
  <p:tag name="KSO_WM_TEMPLATE_INDEX" val="20203884"/>
  <p:tag name="KSO_WM_UNIT_LAYERLEVEL" val="1"/>
  <p:tag name="KSO_WM_TAG_VERSION" val="1.0"/>
  <p:tag name="KSO_WM_BEAUTIFY_FLAG" val="#wm#"/>
  <p:tag name="KSO_WM_UNIT_VALUE" val="0"/>
  <p:tag name="KSO_WM_UNIT_PRESET_TEXT" val="1"/>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7*a*1"/>
  <p:tag name="KSO_WM_TEMPLATE_CATEGORY" val="custom"/>
  <p:tag name="KSO_WM_TEMPLATE_INDEX" val="20203884"/>
  <p:tag name="KSO_WM_UNIT_LAYERLEVEL" val="1"/>
  <p:tag name="KSO_WM_TAG_VERSION" val="1.0"/>
  <p:tag name="KSO_WM_BEAUTIFY_FLAG" val="#wm#"/>
  <p:tag name="KSO_WM_UNIT_ISCONTENTSTITLE" val="0"/>
  <p:tag name="KSO_WM_UNIT_NOCLEAR" val="0"/>
  <p:tag name="KSO_WM_UNIT_VALUE" val="12"/>
  <p:tag name="KSO_WM_UNIT_TYPE" val="a"/>
  <p:tag name="KSO_WM_UNIT_INDEX" val="1"/>
  <p:tag name="KSO_WM_UNIT_PRESET_TEXT" val="单击此处添加标题"/>
  <p:tag name="KSO_WM_UNIT_ISNUMDGMTITLE" val="0"/>
</p:tagLst>
</file>

<file path=ppt/tags/tag408.xml><?xml version="1.0" encoding="utf-8"?>
<p:tagLst xmlns:p="http://schemas.openxmlformats.org/presentationml/2006/main">
  <p:tag name="KSO_WM_BEAUTIFY_FLAG" val=""/>
</p:tagLst>
</file>

<file path=ppt/tags/tag409.xml><?xml version="1.0" encoding="utf-8"?>
<p:tagLst xmlns:p="http://schemas.openxmlformats.org/presentationml/2006/main">
  <p:tag name="KSO_WM_SLIDE_ID" val="custom20203884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3884"/>
  <p:tag name="KSO_WM_SLIDE_TYPE" val="sectionTitle"/>
  <p:tag name="KSO_WM_SLIDE_SUBTYPE" val="pureTxt"/>
  <p:tag name="KSO_WM_SLIDE_LAYOUT" val="a_e"/>
  <p:tag name="KSO_WM_SLIDE_LAYOUT_CNT" val="1_1"/>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7"/>
  <p:tag name="KSO_WM_TEMPLATE_CATEGORY" val="custom"/>
  <p:tag name="KSO_WM_TEMPLATE_INDEX" val="20203884"/>
  <p:tag name="KSO_WM_UNIT_LAYERLEVEL" val="1"/>
  <p:tag name="KSO_WM_TAG_VERSION" val="1.0"/>
  <p:tag name="KSO_WM_BEAUTIFY_FLAG" val="#wm#"/>
  <p:tag name="KSO_WM_UNIT_TYPE" val="i"/>
  <p:tag name="KSO_WM_UNIT_INDEX" val="7"/>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custom20203884_8*i*5"/>
  <p:tag name="KSO_WM_TEMPLATE_CATEGORY" val="custom"/>
  <p:tag name="KSO_WM_TEMPLATE_INDEX" val="20203884"/>
  <p:tag name="KSO_WM_UNIT_LAYERLEVEL" val="1"/>
  <p:tag name="KSO_WM_TAG_VERSION" val="1.0"/>
  <p:tag name="KSO_WM_BEAUTIFY_FLAG" val="#wm#"/>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884_8*i*1"/>
  <p:tag name="KSO_WM_TEMPLATE_CATEGORY" val="custom"/>
  <p:tag name="KSO_WM_TEMPLATE_INDEX" val="20203884"/>
  <p:tag name="KSO_WM_UNIT_LAYERLEVEL" val="1"/>
  <p:tag name="KSO_WM_TAG_VERSION" val="1.0"/>
  <p:tag name="KSO_WM_BEAUTIFY_FLAG" val="#wm#"/>
</p:tagLst>
</file>

<file path=ppt/tags/tag4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884_8*i*3"/>
  <p:tag name="KSO_WM_TEMPLATE_CATEGORY" val="custom"/>
  <p:tag name="KSO_WM_TEMPLATE_INDEX" val="20203884"/>
  <p:tag name="KSO_WM_UNIT_LAYERLEVEL" val="1"/>
  <p:tag name="KSO_WM_TAG_VERSION" val="1.0"/>
  <p:tag name="KSO_WM_BEAUTIFY_FLAG" val="#wm#"/>
</p:tagLst>
</file>

<file path=ppt/tags/tag4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8*i*8"/>
  <p:tag name="KSO_WM_TEMPLATE_CATEGORY" val="custom"/>
  <p:tag name="KSO_WM_TEMPLATE_INDEX" val="20203884"/>
  <p:tag name="KSO_WM_UNIT_LAYERLEVEL" val="1"/>
  <p:tag name="KSO_WM_TAG_VERSION" val="1.0"/>
  <p:tag name="KSO_WM_BEAUTIFY_FLAG" val="#wm#"/>
  <p:tag name="KSO_WM_UNIT_TYPE" val="i"/>
  <p:tag name="KSO_WM_UNIT_INDEX" val="8"/>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884_8*i*6"/>
  <p:tag name="KSO_WM_TEMPLATE_CATEGORY" val="custom"/>
  <p:tag name="KSO_WM_TEMPLATE_INDEX" val="20203884"/>
  <p:tag name="KSO_WM_UNIT_LAYERLEVEL" val="1"/>
  <p:tag name="KSO_WM_TAG_VERSION" val="1.0"/>
  <p:tag name="KSO_WM_BEAUTIFY_FLAG" val="#wm#"/>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884_8*i*2"/>
  <p:tag name="KSO_WM_TEMPLATE_CATEGORY" val="custom"/>
  <p:tag name="KSO_WM_TEMPLATE_INDEX" val="20203884"/>
  <p:tag name="KSO_WM_UNIT_LAYERLEVEL" val="1"/>
  <p:tag name="KSO_WM_TAG_VERSION" val="1.0"/>
  <p:tag name="KSO_WM_BEAUTIFY_FLAG" val="#wm#"/>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884_8*i*4"/>
  <p:tag name="KSO_WM_TEMPLATE_CATEGORY" val="custom"/>
  <p:tag name="KSO_WM_TEMPLATE_INDEX" val="20203884"/>
  <p:tag name="KSO_WM_UNIT_LAYERLEVEL" val="1"/>
  <p:tag name="KSO_WM_TAG_VERSION" val="1.0"/>
  <p:tag name="KSO_WM_BEAUTIFY_FLAG" val="#wm#"/>
</p:tagLst>
</file>

<file path=ppt/tags/tag418.xml><?xml version="1.0" encoding="utf-8"?>
<p:tagLst xmlns:p="http://schemas.openxmlformats.org/presentationml/2006/main">
  <p:tag name="KSO_WM_BEAUTIFY_FLAG" val=""/>
</p:tagLst>
</file>

<file path=ppt/tags/tag419.xml><?xml version="1.0" encoding="utf-8"?>
<p:tagLst xmlns:p="http://schemas.openxmlformats.org/presentationml/2006/main">
  <p:tag name="KSO_WM_BEAUTIFY_FLAG" val=""/>
</p:tagLst>
</file>

<file path=ppt/tags/tag420.xml><?xml version="1.0" encoding="utf-8"?>
<p:tagLst xmlns:p="http://schemas.openxmlformats.org/presentationml/2006/main">
  <p:tag name="KSO_WM_BEAUTIFY_FLAG" val=""/>
</p:tagLst>
</file>

<file path=ppt/tags/tag421.xml><?xml version="1.0" encoding="utf-8"?>
<p:tagLst xmlns:p="http://schemas.openxmlformats.org/presentationml/2006/main">
  <p:tag name="KSO_WM_BEAUTIFY_FLAG" val=""/>
</p:tagLst>
</file>

<file path=ppt/tags/tag422.xml><?xml version="1.0" encoding="utf-8"?>
<p:tagLst xmlns:p="http://schemas.openxmlformats.org/presentationml/2006/main">
  <p:tag name="KSO_WM_BEAUTIFY_FLAG" val=""/>
</p:tagLst>
</file>

<file path=ppt/tags/tag423.xml><?xml version="1.0" encoding="utf-8"?>
<p:tagLst xmlns:p="http://schemas.openxmlformats.org/presentationml/2006/main">
  <p:tag name="KSO_WM_BEAUTIFY_FLAG" val=""/>
</p:tagLst>
</file>

<file path=ppt/tags/tag424.xml><?xml version="1.0" encoding="utf-8"?>
<p:tagLst xmlns:p="http://schemas.openxmlformats.org/presentationml/2006/main">
  <p:tag name="KSO_WM_SLIDE_ID" val="custom20203884_8"/>
  <p:tag name="KSO_WM_TEMPLATE_SUBCATEGORY" val="0"/>
  <p:tag name="KSO_WM_TEMPLATE_MASTER_TYPE" val="1"/>
  <p:tag name="KSO_WM_TEMPLATE_COLOR_TYPE" val="1"/>
  <p:tag name="KSO_WM_SLIDE_ITEM_CNT" val="0"/>
  <p:tag name="KSO_WM_SLIDE_INDEX" val="8"/>
  <p:tag name="KSO_WM_TAG_VERSION" val="1.0"/>
  <p:tag name="KSO_WM_BEAUTIFY_FLAG" val="#wm#"/>
  <p:tag name="KSO_WM_TEMPLATE_CATEGORY" val="custom"/>
  <p:tag name="KSO_WM_TEMPLATE_INDEX" val="20203884"/>
  <p:tag name="KSO_WM_SLIDE_LAYOUT" val="h"/>
  <p:tag name="KSO_WM_SLIDE_LAYOUT_CNT" val="3"/>
  <p:tag name="KSO_WM_SLIDE_TYPE" val="text"/>
  <p:tag name="KSO_WM_SLIDE_SUBTYPE" val="diag"/>
  <p:tag name="KSO_WM_SLIDE_SIZE" val="803.6*42.6"/>
  <p:tag name="KSO_WM_SLIDE_POSITION" val="78.4*302.9"/>
</p:tagLst>
</file>

<file path=ppt/tags/tag4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3884_26*a*1"/>
  <p:tag name="KSO_WM_TEMPLATE_CATEGORY" val="custom"/>
  <p:tag name="KSO_WM_TEMPLATE_INDEX" val="20203884"/>
  <p:tag name="KSO_WM_UNIT_LAYERLEVEL" val="1"/>
  <p:tag name="KSO_WM_TAG_VERSION" val="1.0"/>
  <p:tag name="KSO_WM_BEAUTIFY_FLAG" val="#wm#"/>
  <p:tag name="KSO_WM_UNIT_ISCONTENTSTITLE" val="0"/>
  <p:tag name="KSO_WM_UNIT_NOCLEAR" val="1"/>
  <p:tag name="KSO_WM_UNIT_VALUE" val="5"/>
  <p:tag name="KSO_WM_UNIT_TYPE" val="a"/>
  <p:tag name="KSO_WM_UNIT_INDEX" val="1"/>
  <p:tag name="KSO_WM_UNIT_PRESET_TEXT" val="THANKS"/>
  <p:tag name="KSO_WM_UNIT_ISNUMDGMTITLE" val="0"/>
</p:tagLst>
</file>

<file path=ppt/tags/tag426.xml><?xml version="1.0" encoding="utf-8"?>
<p:tagLst xmlns:p="http://schemas.openxmlformats.org/presentationml/2006/main">
  <p:tag name="KSO_WM_BEAUTIFY_FLAG" val=""/>
</p:tagLst>
</file>

<file path=ppt/tags/tag427.xml><?xml version="1.0" encoding="utf-8"?>
<p:tagLst xmlns:p="http://schemas.openxmlformats.org/presentationml/2006/main">
  <p:tag name="KSO_WM_SLIDE_ID" val="custom20203884_26"/>
  <p:tag name="KSO_WM_TEMPLATE_SUBCATEGORY" val="0"/>
  <p:tag name="KSO_WM_TEMPLATE_MASTER_TYPE" val="1"/>
  <p:tag name="KSO_WM_TEMPLATE_COLOR_TYPE" val="1"/>
  <p:tag name="KSO_WM_SLIDE_ITEM_CNT" val="0"/>
  <p:tag name="KSO_WM_SLIDE_INDEX" val="26"/>
  <p:tag name="KSO_WM_TAG_VERSION" val="1.0"/>
  <p:tag name="KSO_WM_BEAUTIFY_FLAG" val="#wm#"/>
  <p:tag name="KSO_WM_TEMPLATE_CATEGORY" val="custom"/>
  <p:tag name="KSO_WM_TEMPLATE_INDEX" val="20203884"/>
  <p:tag name="KSO_WM_SLIDE_TYPE" val="endPage"/>
  <p:tag name="KSO_WM_SLIDE_SUBTYPE" val="pureTxt"/>
  <p:tag name="KSO_WM_SLIDE_LAYOUT" val="a"/>
  <p:tag name="KSO_WM_SLIDE_LAYOUT_CNT" val="1"/>
</p:tagLst>
</file>

<file path=ppt/tags/tag428.xml><?xml version="1.0" encoding="utf-8"?>
<p:tagLst xmlns:p="http://schemas.openxmlformats.org/presentationml/2006/main">
  <p:tag name="KSO_WPP_MARK_KEY" val="b62b1edc-e158-4373-92f4-3e0595d94de9"/>
  <p:tag name="COMMONDATA" val="eyJoZGlkIjoiZGIwMGZmYzRjZmRlM2YxZDFjOGY1MWFhNjIzZTQ4NTQifQ=="/>
  <p:tag name="commondata" val="eyJoZGlkIjoiMzdiN2JjNjJiZDA4ODNkNWEyMmZlMzhkYTg0Y2Q0ZDEifQ=="/>
</p:tagLst>
</file>

<file path=ppt/theme/theme1.xml><?xml version="1.0" encoding="utf-8"?>
<a:theme xmlns:a="http://schemas.openxmlformats.org/drawingml/2006/main" name="Office 主题​​">
  <a:themeElements>
    <a:clrScheme name="自定义 5">
      <a:dk1>
        <a:sysClr val="windowText" lastClr="000000"/>
      </a:dk1>
      <a:lt1>
        <a:sysClr val="window" lastClr="FFFFFF"/>
      </a:lt1>
      <a:dk2>
        <a:srgbClr val="002842"/>
      </a:dk2>
      <a:lt2>
        <a:srgbClr val="FFFFFF"/>
      </a:lt2>
      <a:accent1>
        <a:srgbClr val="5195A5"/>
      </a:accent1>
      <a:accent2>
        <a:srgbClr val="8CA26C"/>
      </a:accent2>
      <a:accent3>
        <a:srgbClr val="C5B331"/>
      </a:accent3>
      <a:accent4>
        <a:srgbClr val="E1A215"/>
      </a:accent4>
      <a:accent5>
        <a:srgbClr val="E87A20"/>
      </a:accent5>
      <a:accent6>
        <a:srgbClr val="DD4319"/>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5267</Words>
  <Application>WPS 演示</Application>
  <PresentationFormat>宽屏</PresentationFormat>
  <Paragraphs>401</Paragraphs>
  <Slides>27</Slides>
  <Notes>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vt:lpstr>
      <vt:lpstr>宋体</vt:lpstr>
      <vt:lpstr>Wingdings</vt:lpstr>
      <vt:lpstr>微软雅黑</vt:lpstr>
      <vt:lpstr>汉仪旗黑-85S</vt:lpstr>
      <vt:lpstr>黑体</vt:lpstr>
      <vt:lpstr>方正粗黑宋简体</vt:lpstr>
      <vt:lpstr>Times New Roman</vt:lpstr>
      <vt:lpstr>Arial Unicode MS</vt:lpstr>
      <vt:lpstr>Calibri</vt:lpstr>
      <vt:lpstr>隶书</vt:lpstr>
      <vt:lpstr>Office 主题​​</vt:lpstr>
      <vt:lpstr>基于陶行知“生活教育”的 体育生活化课堂教学的实践与研究</vt:lpstr>
      <vt:lpstr>PowerPoint 演示文稿</vt:lpstr>
      <vt:lpstr>PowerPoint 演示文稿</vt:lpstr>
      <vt:lpstr>PowerPoint 演示文稿</vt:lpstr>
      <vt:lpstr>核心概念界定</vt:lpstr>
      <vt:lpstr>PowerPoint 演示文稿</vt:lpstr>
      <vt:lpstr>文献综述</vt:lpstr>
      <vt:lpstr>PowerPoint 演示文稿</vt:lpstr>
      <vt:lpstr>PowerPoint 演示文稿</vt:lpstr>
      <vt:lpstr>研究价值</vt:lpstr>
      <vt:lpstr>PowerPoint 演示文稿</vt:lpstr>
      <vt:lpstr>研究目标与内容</vt:lpstr>
      <vt:lpstr>PowerPoint 演示文稿</vt:lpstr>
      <vt:lpstr>PowerPoint 演示文稿</vt:lpstr>
      <vt:lpstr>研究方法</vt:lpstr>
      <vt:lpstr>PowerPoint 演示文稿</vt:lpstr>
      <vt:lpstr>研究过程</vt:lpstr>
      <vt:lpstr>PowerPoint 演示文稿</vt:lpstr>
      <vt:lpstr>PowerPoint 演示文稿</vt:lpstr>
      <vt:lpstr>PowerPoint 演示文稿</vt:lpstr>
      <vt:lpstr>PowerPoint 演示文稿</vt:lpstr>
      <vt:lpstr>PowerPoint 演示文稿</vt:lpstr>
      <vt:lpstr>预期研究成果</vt:lpstr>
      <vt:lpstr>PowerPoint 演示文稿</vt:lpstr>
      <vt:lpstr>创新之处</vt:lpstr>
      <vt:lpstr>PowerPoint 演示文稿</vt:lpstr>
      <vt:lpstr>                                 2024.06</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陈士君</cp:lastModifiedBy>
  <cp:revision>304</cp:revision>
  <dcterms:created xsi:type="dcterms:W3CDTF">2019-06-19T02:08:00Z</dcterms:created>
  <dcterms:modified xsi:type="dcterms:W3CDTF">2024-06-25T04:16:28Z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2052-12.1.0.17140</vt:lpwstr>
  </property>
  <property fmtid="{D5CDD505-2E9C-101B-9397-08002B2CF9AE}" pid="3" name="ICV">
    <vt:lpwstr>83EABFF828AA4C61BD320B7509C747FD_12</vt:lpwstr>
  </property>
</Properties>
</file>